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17-22 марта 2014 года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/>
          <a:lstStyle/>
          <a:p>
            <a:r>
              <a:rPr lang="ru-RU" dirty="0" smtClean="0"/>
              <a:t>Предметная неделя истории и обществознания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6021288"/>
          </a:xfrm>
        </p:spPr>
        <p:txBody>
          <a:bodyPr/>
          <a:lstStyle/>
          <a:p>
            <a:r>
              <a:rPr lang="ru-RU" dirty="0" smtClean="0"/>
              <a:t>Учителя-предметники проводили для учащихся 5-11 классов различные мероприятия: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В период с 17 по 22 марта в школе проходила неделя исторических и </a:t>
            </a:r>
            <a:r>
              <a:rPr lang="ru-RU" sz="2800" b="1" dirty="0" err="1" smtClean="0"/>
              <a:t>оббществоведческих</a:t>
            </a:r>
            <a:r>
              <a:rPr lang="ru-RU" sz="2800" b="1" dirty="0" smtClean="0"/>
              <a:t> наук.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2" y="1700807"/>
          <a:ext cx="8280921" cy="5141262"/>
        </p:xfrm>
        <a:graphic>
          <a:graphicData uri="http://schemas.openxmlformats.org/drawingml/2006/table">
            <a:tbl>
              <a:tblPr/>
              <a:tblGrid>
                <a:gridCol w="1368154"/>
                <a:gridCol w="3816424"/>
                <a:gridCol w="792088"/>
                <a:gridCol w="2304255"/>
              </a:tblGrid>
              <a:tr h="472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Ответственный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марта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Викторина: «Горящие страницы Великой Отечественной войны»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9, 11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Садурдинова Е.М.,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Пивоваров Р.В.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марта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Игра-аукционн: «Экономическая сфера общества»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Садурдинова Е.М.,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марта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«Дети – герои ВОВ», урок мужества.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5,6,7,8,11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Беляева Д.В.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марта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Викторина: «Россия в XVIII-XIX веках»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Пивоваров Р.В.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марта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Игра: «Интересные факты из истории Киевской Руси»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Садурдинова Е.М.,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марта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«Знаток экономической науки»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5, 7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Андрейчик О.В.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17-22 марта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 рисунков «Я рисую историю»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5-11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Садурдинова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Е.М., Беляева Д.В., Пивоваров Р.В.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Викторина: «Горящие страницы Великой Отечественной войны»</a:t>
            </a:r>
            <a:endParaRPr lang="ru-RU" sz="3200" dirty="0"/>
          </a:p>
        </p:txBody>
      </p:sp>
      <p:pic>
        <p:nvPicPr>
          <p:cNvPr id="5" name="Содержимое 4" descr="IMG_20140318_122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416491" cy="3312368"/>
          </a:xfrm>
        </p:spPr>
      </p:pic>
      <p:pic>
        <p:nvPicPr>
          <p:cNvPr id="8" name="Содержимое 7" descr="IMG_20140318_1242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412776"/>
            <a:ext cx="3936437" cy="2952328"/>
          </a:xfrm>
        </p:spPr>
      </p:pic>
      <p:pic>
        <p:nvPicPr>
          <p:cNvPr id="1026" name="Picture 2" descr="C:\Users\Лиза\Desktop\Предмет неделя\IMG_20140318_121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437112"/>
            <a:ext cx="2952328" cy="22142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013176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Викторину для учащихся 9, 11 классов проводили учащиеся 11 класса:  Дубровин Е. и </a:t>
            </a:r>
            <a:r>
              <a:rPr lang="ru-RU" dirty="0" err="1" smtClean="0"/>
              <a:t>Язьков</a:t>
            </a:r>
            <a:r>
              <a:rPr lang="ru-RU" dirty="0" smtClean="0"/>
              <a:t> С. Руководил </a:t>
            </a:r>
            <a:r>
              <a:rPr lang="ru-RU" dirty="0" err="1" smtClean="0"/>
              <a:t>поддготовкой</a:t>
            </a:r>
            <a:r>
              <a:rPr lang="ru-RU" dirty="0" smtClean="0"/>
              <a:t> викторины Пивоваров Р.В.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140314_1354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053" y="1196752"/>
            <a:ext cx="3264363" cy="2448272"/>
          </a:xfrm>
        </p:spPr>
      </p:pic>
      <p:pic>
        <p:nvPicPr>
          <p:cNvPr id="8" name="Содержимое 7" descr="IMG_20140311_0845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3789040"/>
            <a:ext cx="3707476" cy="27806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Игра-аукционн</a:t>
            </a:r>
            <a:r>
              <a:rPr lang="ru-RU" dirty="0" smtClean="0"/>
              <a:t>: «Экономическая сфера общества»</a:t>
            </a:r>
            <a:endParaRPr lang="ru-RU" dirty="0"/>
          </a:p>
        </p:txBody>
      </p:sp>
      <p:pic>
        <p:nvPicPr>
          <p:cNvPr id="16386" name="Picture 2" descr="C:\Users\Лиза\Desktop\Предмет неделя\IMG_20140314_133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3689443" cy="2767082"/>
          </a:xfrm>
          <a:prstGeom prst="rect">
            <a:avLst/>
          </a:prstGeom>
          <a:noFill/>
        </p:spPr>
      </p:pic>
      <p:pic>
        <p:nvPicPr>
          <p:cNvPr id="16387" name="Picture 3" descr="C:\Users\Лиза\Desktop\Предмет неделя\IMG_20140314_134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3456384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«Дети – герои ВОВ», урок мужества.</a:t>
            </a:r>
            <a:endParaRPr lang="ru-RU" dirty="0"/>
          </a:p>
        </p:txBody>
      </p:sp>
      <p:pic>
        <p:nvPicPr>
          <p:cNvPr id="5" name="Содержимое 4" descr="SDC129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992555" cy="3744416"/>
          </a:xfrm>
        </p:spPr>
      </p:pic>
      <p:pic>
        <p:nvPicPr>
          <p:cNvPr id="9" name="Содержимое 8" descr="SDC129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5" y="1340768"/>
            <a:ext cx="3264362" cy="2448272"/>
          </a:xfrm>
        </p:spPr>
      </p:pic>
      <p:pic>
        <p:nvPicPr>
          <p:cNvPr id="1026" name="Picture 2" descr="C:\Users\Лиза\Desktop\SDC12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2093" y="3829654"/>
            <a:ext cx="3408379" cy="2556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Викторина: «Россия в XVIII-XIX веках»</a:t>
            </a:r>
            <a:endParaRPr lang="ru-RU" dirty="0"/>
          </a:p>
        </p:txBody>
      </p:sp>
      <p:pic>
        <p:nvPicPr>
          <p:cNvPr id="17410" name="Picture 2" descr="C:\Users\Лиза\Desktop\Предмет неделя\DSC041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360373" cy="2520280"/>
          </a:xfrm>
          <a:prstGeom prst="rect">
            <a:avLst/>
          </a:prstGeom>
          <a:noFill/>
        </p:spPr>
      </p:pic>
      <p:pic>
        <p:nvPicPr>
          <p:cNvPr id="17411" name="Picture 3" descr="C:\Users\Лиза\Desktop\Предмет неделя\DSC041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3312368" cy="2484276"/>
          </a:xfrm>
          <a:prstGeom prst="rect">
            <a:avLst/>
          </a:prstGeom>
          <a:noFill/>
        </p:spPr>
      </p:pic>
      <p:pic>
        <p:nvPicPr>
          <p:cNvPr id="17412" name="Picture 4" descr="C:\Users\Лиза\Desktop\Предмет неделя\DSC04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372179" cy="25293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4077072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Викторину для 8-х классов проводили учащиеся 10 класса: Баженов Г. И Усачев С. Руководил подготовкой Пивоваров Р.В.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Игра: «Интересные факты из истории Киевской Руси»</a:t>
            </a:r>
            <a:endParaRPr lang="ru-RU" dirty="0"/>
          </a:p>
        </p:txBody>
      </p:sp>
      <p:pic>
        <p:nvPicPr>
          <p:cNvPr id="18434" name="Picture 2" descr="C:\Users\Лиза\Desktop\Предмет неделя\DSC04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360605" cy="2520454"/>
          </a:xfrm>
          <a:prstGeom prst="rect">
            <a:avLst/>
          </a:prstGeom>
          <a:noFill/>
        </p:spPr>
      </p:pic>
      <p:pic>
        <p:nvPicPr>
          <p:cNvPr id="18435" name="Picture 3" descr="C:\Users\Лиза\Desktop\Предмет неделя\DSC041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816424" cy="2862318"/>
          </a:xfrm>
          <a:prstGeom prst="rect">
            <a:avLst/>
          </a:prstGeom>
          <a:noFill/>
        </p:spPr>
      </p:pic>
      <p:pic>
        <p:nvPicPr>
          <p:cNvPr id="18436" name="Picture 4" descr="C:\Users\Лиза\Desktop\Предмет неделя\DSC04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3347864" cy="25111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458112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с использованием ИКТ проходила среди учащихся 6-х классов.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рисунков «Я рисую историю»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</TotalTime>
  <Words>254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Предметная неделя истории и обществознания</vt:lpstr>
      <vt:lpstr>В период с 17 по 22 марта в школе проходила неделя исторических и оббществоведческих наук.</vt:lpstr>
      <vt:lpstr>Викторина: «Горящие страницы Великой Отечественной войны»</vt:lpstr>
      <vt:lpstr>Игра-аукционн: «Экономическая сфера общества»</vt:lpstr>
      <vt:lpstr>«Дети – герои ВОВ», урок мужества.</vt:lpstr>
      <vt:lpstr>Викторина: «Россия в XVIII-XIX веках»</vt:lpstr>
      <vt:lpstr>Игра: «Интересные факты из истории Киевской Руси»</vt:lpstr>
      <vt:lpstr>Конкурс рисунков «Я рисую историю»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неделя истории и обществознания</dc:title>
  <dc:creator>Лиза</dc:creator>
  <cp:lastModifiedBy>Лиза</cp:lastModifiedBy>
  <cp:revision>6</cp:revision>
  <dcterms:created xsi:type="dcterms:W3CDTF">2014-04-01T15:23:18Z</dcterms:created>
  <dcterms:modified xsi:type="dcterms:W3CDTF">2014-04-27T16:58:35Z</dcterms:modified>
</cp:coreProperties>
</file>