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10 класс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 класс</c:v>
                </c:pt>
              </c:strCache>
            </c:strRef>
          </c:tx>
          <c:dPt>
            <c:idx val="0"/>
            <c:bubble3D val="0"/>
            <c:explosion val="4"/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11 класс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 класс</c:v>
                </c:pt>
              </c:strCache>
            </c:strRef>
          </c:tx>
          <c:explosion val="4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10 класс</a:t>
            </a:r>
          </a:p>
        </c:rich>
      </c:tx>
      <c:layout>
        <c:manualLayout>
          <c:xMode val="edge"/>
          <c:yMode val="edge"/>
          <c:x val="0.39388963156863305"/>
          <c:y val="2.539664764251119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 класс</c:v>
                </c:pt>
              </c:strCache>
            </c:strRef>
          </c:tx>
          <c:dPt>
            <c:idx val="0"/>
            <c:bubble3D val="0"/>
            <c:explosion val="5"/>
          </c:dPt>
          <c:dPt>
            <c:idx val="2"/>
            <c:bubble3D val="0"/>
            <c:explosion val="38"/>
          </c:dPt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11 класс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 класс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3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48378-5786-4437-88AE-FF2A95731C3E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DC183-532C-4573-A13D-8BBE7225A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7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6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2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993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0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09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06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1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7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6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1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3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5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9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2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8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808C3-7EDB-4BC6-BE8C-ED75A0B7C9F5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2A4E601-DFD3-479C-934C-591418C20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5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11846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«Терроризм в России в </a:t>
            </a:r>
            <a:r>
              <a:rPr u="sng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u="sng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u="sng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веках»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38" y="4429132"/>
            <a:ext cx="3500462" cy="200026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Работу выполнила: Чернавина Анна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Ученица 11 класса МБОУ «СОШ №4» Руководитель: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Садурдинова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Елизавета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Мансуровна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истории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1" y="187194"/>
            <a:ext cx="7706816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Терроризм в </a:t>
            </a:r>
            <a:r>
              <a:rPr lang="en-US" dirty="0" smtClean="0"/>
              <a:t>XIX – </a:t>
            </a:r>
            <a:r>
              <a:rPr lang="ru-RU" dirty="0" err="1" smtClean="0"/>
              <a:t>нач</a:t>
            </a:r>
            <a:r>
              <a:rPr lang="ru-RU" dirty="0" smtClean="0"/>
              <a:t>. </a:t>
            </a:r>
            <a:r>
              <a:rPr lang="en-US" dirty="0" smtClean="0"/>
              <a:t>XX </a:t>
            </a:r>
            <a:r>
              <a:rPr lang="ru-RU" dirty="0" smtClean="0"/>
              <a:t>веков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16921"/>
            <a:ext cx="7632848" cy="30161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второй половине XIX - начале XX в. терроризм в Российской империи как метод политической борьбы с существующим режимом прочно входит в арсенал русского революционного движения. Жертвой террористов пал император Александр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9" name="Picture 5" descr="C:\Users\Администратор\Desktop\1024px-Attentat_auf_Zar_Alexander_II_1881_19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143380"/>
            <a:ext cx="3929090" cy="2467192"/>
          </a:xfrm>
          <a:prstGeom prst="rect">
            <a:avLst/>
          </a:prstGeom>
          <a:noFill/>
        </p:spPr>
      </p:pic>
      <p:pic>
        <p:nvPicPr>
          <p:cNvPr id="4102" name="Picture 6" descr="C:\Users\Администратор\Desktop\istprialeks48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143380"/>
            <a:ext cx="1946395" cy="25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Провал терроризма в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веке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Смерть «царя-освободителя» вызвала скорбь в народе; либеральное общество не поддержало террористов, которыми еще недавно восхищалось. «Народная воля» к 1883 была разгромлена, последующие попытки ее восстановления успеха не имели.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9489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Терроризм в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веке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52736"/>
            <a:ext cx="7528318" cy="30963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Наследниками экстремистских традиций народовольцев стали члены сформировавшейся 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1901 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партии социалистов-революционеров.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Особый размах эсеровский террор приобрел в период революции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1905-07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1917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терроризм как средство борьбы за власть был взят на вооружение большевиками</a:t>
            </a:r>
            <a:r>
              <a:rPr lang="ru-RU" sz="2400" dirty="0" smtClean="0"/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1376288197_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256"/>
            <a:ext cx="3929090" cy="2348099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fdc5b6_belyj-ter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86256"/>
            <a:ext cx="314324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террористической деятельности в начала 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Государственный террор советского периода истории, унесший миллионы человеческих жизней, генетически связан с терроризмом дореволюционным. Возможно, преступно легковесное отношение к человеческой жизни сформировалось именно тогда, когда терроризм снизу столкнулся с террором сверху.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Терроризм в конце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XX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века.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1994 году началась борьба с незаконными вооруженными формированиями на территории Чеченской республики. Рецидивы этой борьбы проявлялись в виде террористических актов, как на территории Чечни, так и в разных регионах России.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Терроризм в Чечне</a:t>
            </a:r>
            <a:endParaRPr lang="ru-RU" dirty="0"/>
          </a:p>
        </p:txBody>
      </p:sp>
      <p:pic>
        <p:nvPicPr>
          <p:cNvPr id="7170" name="Picture 2" descr="C:\Users\Администратор\Desktop\pic_1358803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714752"/>
            <a:ext cx="3571900" cy="2710443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120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643338" cy="2428892"/>
          </a:xfrm>
          <a:prstGeom prst="rect">
            <a:avLst/>
          </a:prstGeom>
          <a:noFill/>
        </p:spPr>
      </p:pic>
      <p:pic>
        <p:nvPicPr>
          <p:cNvPr id="7172" name="Picture 4" descr="C:\Users\Администратор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85860"/>
            <a:ext cx="3571900" cy="2376937"/>
          </a:xfrm>
          <a:prstGeom prst="rect">
            <a:avLst/>
          </a:prstGeom>
          <a:noFill/>
        </p:spPr>
      </p:pic>
      <p:pic>
        <p:nvPicPr>
          <p:cNvPr id="7173" name="Picture 5" descr="C:\Users\Администратор\Desktop\peaceful_islam-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5" y="3714752"/>
            <a:ext cx="3869849" cy="273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борьбы с терроризмом в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начале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мере стабилизации социально-политической ситуации в России в 2000-2010-х годах проблема криминала внутри страны и внутреннего терроризма стала стихать. Успешные результаты имела и военная операция в Чечне по ликвидации террористических формирований.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Результаты опроса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Актуальна ли для современной России проблема терроризма?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00100" y="3071810"/>
          <a:ext cx="3929089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72066" y="3000372"/>
          <a:ext cx="40719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Результаты опроса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 ли современная Россия борется с терроризмом? 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7290" y="2786058"/>
          <a:ext cx="342902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62541" y="2833684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опроса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7" y="1484784"/>
            <a:ext cx="7778824" cy="496855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меры борьбы с терроризмом вы бы предложили?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Смертная казнь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Публичная казнь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Лечение в психологической клинике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Повысить меры безопасности в общественных местах особенно в метро, аэропортах, ж/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вокзалах.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Пропаганда антитеррористических идей в обществе.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Активизация деятельности служб безопасности.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Масштабность и жестокость проявления современного терроризма, необходимость непрерывной борьбы с ним, прежде всего правовыми методиками, подтверждает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выбранной темы.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59" cy="50405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терроризм в России зарождается во второй половине 19 века. Его появление связано с кризисными явлениями в обществе и недостаточными реформами  правительства.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Террор против своего населения со стороны царского правительства только усугублял ситуацию, что вылилось в новую волну террора в начале 20 века, оказало прямое влияние не революционные события 1917 года.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Новая волна террора захлестнула страну в 90-е годы. Этот терроризм имел уже другие корни, но также исходил от российского населения и был напрямую связан с кризисными явлениями в государстве.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наши дни проблема терроризма вновь актуальна для России, но исходит она не от российского населения, а извне.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415" y="188640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Список использованной литературы.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133600"/>
            <a:ext cx="8208911" cy="439174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29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http://terrorism.wallst.ru/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9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http://antiterror.ntvru.com/article/31.html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29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http://socialsciences.narod.ru/library/00016/00016list.htm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9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http://socialsciences.narod.ru/library/00016/index.htm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http://gufo.me/content_fil/terrorizm-8127.html#ixzz3xWjQySt1</a:t>
            </a:r>
          </a:p>
          <a:p>
            <a:pPr lvl="0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9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http://gufo.me/content_yur/terrorizm-6044.html#ixzz3xWiV7pqZ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9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http://www.mrsu.ru/ru/antiterror/index.php?ID=15245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Балязин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Н.. Неофициальная история России. Издательство: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Олма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Групп.- М.: 2006 г.// http://www.e-reading.club/book.php?book=95043</a:t>
            </a:r>
          </a:p>
          <a:p>
            <a:pPr lvl="0"/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Будницкий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В. Терроризм в российском освободительном движении: идеология, этика, психология (вторая половина XIX — начало XX в.) — М.: «Российская политическая энциклопедия» (РОССПЭН), 2000.</a:t>
            </a:r>
          </a:p>
          <a:p>
            <a:pPr lvl="0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Гейфман А. Революционный террор в России. 1894—1917. / Пер. с англ. Е.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Дорман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— М.: КРОН-ПРЕСС, 1997. — 448 с. — (Серия «Экспресс»)</a:t>
            </a:r>
          </a:p>
          <a:p>
            <a:pPr lvl="0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Давыдова Е. Терроризм: истоки и эволюция, цели и средства.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raven.kiev.ua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/DOSSIER/1.2000/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terror.htm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истратор\Desktop\141690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74327" y="2133600"/>
            <a:ext cx="5128846" cy="377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изучение проблемы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сравнительный терроризма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России в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веках и изучение методов борьбы с ним.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1.Изучить понятие терроризма.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2. Ознакомиться с историей зарождения мирового терроризма и зарождением терроризма в России.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3. Изучить причины зарождения и развития терроризма в России в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веке.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4. Рассмотреть, какие методы борьбы с терроризмом применяло государство и были ли они эффективными.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5. Изучить влияние терроризма на российское общество в 19-20 веках.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6. Изучить проблему терроризма в современной России и методы борьбы с терроризмом в наши дни.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7. Провести социологический опрос для определения отношения учащихся к проблеме терроризма в нашей стране и подвести его итоги.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723" y="2060848"/>
            <a:ext cx="6400800" cy="29889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анализ </a:t>
            </a:r>
            <a:r>
              <a:rPr lang="ru-RU" dirty="0">
                <a:effectLst/>
              </a:rPr>
              <a:t>научной литературы, </a:t>
            </a:r>
            <a:r>
              <a:rPr lang="ru-RU" dirty="0" smtClean="0">
                <a:effectLst/>
              </a:rPr>
              <a:t>синтез, индуктивно-дедуктивные </a:t>
            </a:r>
            <a:r>
              <a:rPr lang="ru-RU" dirty="0">
                <a:effectLst/>
              </a:rPr>
              <a:t>методы, сравнительный анализ.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188640"/>
            <a:ext cx="64008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Для написания работы я использовала различные методы исследования: </a:t>
            </a:r>
          </a:p>
        </p:txBody>
      </p:sp>
    </p:spTree>
    <p:extLst>
      <p:ext uri="{BB962C8B-B14F-4D97-AF65-F5344CB8AC3E}">
        <p14:creationId xmlns:p14="http://schemas.microsoft.com/office/powerpoint/2010/main" val="31976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Предполагаю, что терроризм зародился в России в 19 веке как метод борьбы за демократические реформы, взлет террористического движения в начале 20 века связан с кризисом самодержавия и революционными событиями в стране, современный же терроризм имеет принципиально иной характер- характер глобальной проблемы, угрожающей всему человечеству.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630"/>
            <a:ext cx="6589199" cy="128089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Терроризм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7922840" cy="244827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Терроризм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это метод, посредством которого организованная группа или партия стремится достичь провозглашенных ею целей преимущественно через систематическое использование насилия.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terrolichsvobo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29066"/>
            <a:ext cx="4648200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Зарождение терроризма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vesp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3643338" cy="2662438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Debat-Ponsan-matin-Louv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13610"/>
            <a:ext cx="3755597" cy="2944389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4286248" y="5072074"/>
            <a:ext cx="785818" cy="21431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85852" y="5000636"/>
            <a:ext cx="31432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Варфоломеевская ночь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929190" y="2428868"/>
            <a:ext cx="785818" cy="214314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72132" y="2357430"/>
            <a:ext cx="28575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Сицилийская вечерня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Зарождение терроризма в России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Датой начала в России эры антигосударственного терроризма принято считать 4 апреля 1866 г., дата выстрела Д. Каракозова в Александра II</a:t>
            </a:r>
          </a:p>
          <a:p>
            <a:endParaRPr lang="ru-RU" dirty="0"/>
          </a:p>
        </p:txBody>
      </p:sp>
      <p:pic>
        <p:nvPicPr>
          <p:cNvPr id="3075" name="Picture 3" descr="C:\Users\Администратор\Desktop\assassination-alexander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786190"/>
            <a:ext cx="4071966" cy="2944344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karakoz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36262"/>
            <a:ext cx="2289467" cy="2978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189</TotalTime>
  <Words>746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Легкий дым</vt:lpstr>
      <vt:lpstr>«Терроризм в России в XIX, XX,XXI веках»</vt:lpstr>
      <vt:lpstr>Актуальность</vt:lpstr>
      <vt:lpstr>Цель:</vt:lpstr>
      <vt:lpstr>Задачи :</vt:lpstr>
      <vt:lpstr>анализ научной литературы, синтез, индуктивно-дедуктивные методы, сравнительный анализ. </vt:lpstr>
      <vt:lpstr>Гипотеза</vt:lpstr>
      <vt:lpstr>Терроризм</vt:lpstr>
      <vt:lpstr>Зарождение терроризма</vt:lpstr>
      <vt:lpstr>Зарождение терроризма в России</vt:lpstr>
      <vt:lpstr>Терроризм в XIX – нач. XX веков</vt:lpstr>
      <vt:lpstr>Провал терроризма в XIX веке</vt:lpstr>
      <vt:lpstr>Терроризм в XX веке </vt:lpstr>
      <vt:lpstr>Итоги террористической деятельности в начала  XX века</vt:lpstr>
      <vt:lpstr>Терроризм в конце XX – нач. XXI века.</vt:lpstr>
      <vt:lpstr>Терроризм в Чечне</vt:lpstr>
      <vt:lpstr>Итоги борьбы с терроризмом в начале XXI века.</vt:lpstr>
      <vt:lpstr>Результаты опроса</vt:lpstr>
      <vt:lpstr>Результаты опроса</vt:lpstr>
      <vt:lpstr>Результаты опроса</vt:lpstr>
      <vt:lpstr>Выводы</vt:lpstr>
      <vt:lpstr>Список использованной литературы. </vt:lpstr>
      <vt:lpstr>Спасибо за внимание!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Терроризм в России в XIX, XX,XXI веках</dc:title>
  <dc:creator>DNA7 X86</dc:creator>
  <cp:lastModifiedBy>RMU</cp:lastModifiedBy>
  <cp:revision>19</cp:revision>
  <dcterms:created xsi:type="dcterms:W3CDTF">2016-02-20T20:54:36Z</dcterms:created>
  <dcterms:modified xsi:type="dcterms:W3CDTF">2016-02-23T11:33:16Z</dcterms:modified>
</cp:coreProperties>
</file>