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77" r:id="rId6"/>
    <p:sldId id="259" r:id="rId7"/>
    <p:sldId id="262" r:id="rId8"/>
    <p:sldId id="261" r:id="rId9"/>
    <p:sldId id="263" r:id="rId10"/>
    <p:sldId id="269" r:id="rId11"/>
    <p:sldId id="270" r:id="rId12"/>
    <p:sldId id="271" r:id="rId13"/>
    <p:sldId id="272" r:id="rId14"/>
    <p:sldId id="274" r:id="rId15"/>
    <p:sldId id="275" r:id="rId16"/>
    <p:sldId id="279" r:id="rId17"/>
    <p:sldId id="280" r:id="rId18"/>
    <p:sldId id="281" r:id="rId19"/>
    <p:sldId id="28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Научное общество учащихся.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«Семейные отношения у варваров».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	Выполнил: </a:t>
            </a:r>
            <a:r>
              <a:rPr lang="ru-RU" dirty="0" err="1" smtClean="0"/>
              <a:t>Разгулин</a:t>
            </a:r>
            <a:r>
              <a:rPr lang="ru-RU" dirty="0" smtClean="0"/>
              <a:t> Андрей,</a:t>
            </a:r>
          </a:p>
          <a:p>
            <a:pPr algn="r"/>
            <a:r>
              <a:rPr lang="ru-RU" dirty="0" smtClean="0"/>
              <a:t>ученик 7 класса.</a:t>
            </a:r>
          </a:p>
          <a:p>
            <a:pPr algn="r"/>
            <a:r>
              <a:rPr lang="ru-RU" dirty="0" smtClean="0"/>
              <a:t>Научный руководитель: </a:t>
            </a:r>
          </a:p>
          <a:p>
            <a:pPr algn="r"/>
            <a:r>
              <a:rPr lang="ru-RU" dirty="0" err="1" smtClean="0"/>
              <a:t>Садурдинова</a:t>
            </a:r>
            <a:r>
              <a:rPr lang="ru-RU" dirty="0" smtClean="0"/>
              <a:t> Е.М., </a:t>
            </a:r>
          </a:p>
          <a:p>
            <a:pPr algn="r"/>
            <a:r>
              <a:rPr lang="ru-RU" dirty="0" smtClean="0"/>
              <a:t>учитель истории.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Семейные отношения в варварских государствах.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Семья у варваров. Заключение брака.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3331096" cy="28369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Салическая правда: «§ 1.  Если  три  человека  похитят  свободную  девушку,  они обязаны уплатить по 30 </a:t>
            </a:r>
            <a:r>
              <a:rPr lang="ru-RU" dirty="0" err="1" smtClean="0"/>
              <a:t>сол</a:t>
            </a:r>
            <a:r>
              <a:rPr lang="ru-RU" dirty="0" smtClean="0"/>
              <a:t>. каждый».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7964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Капитулярий: «§ 1.  Если кто замыслит вступить в супружество с чьим-нибудь сыном или дочерью без согласия их родителей и будет уличен,  и  в этом  будут  замешаны  родственники — или в качестве похитителей,   или в качестве сотоварищей при умыкании,  они  подлежат  смертной казни, а имущество их переходит в казну».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Церковный Устав князя Ярослава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259088" cy="16127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Брак заключался с согласия и благословения родителей.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851648" cy="48398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 умыкании девиц.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Аще</a:t>
            </a:r>
            <a:r>
              <a:rPr lang="ru-RU" dirty="0" smtClean="0"/>
              <a:t> кто </a:t>
            </a:r>
            <a:r>
              <a:rPr lang="ru-RU" dirty="0" err="1" smtClean="0"/>
              <a:t>умчить</a:t>
            </a:r>
            <a:r>
              <a:rPr lang="ru-RU" dirty="0" smtClean="0"/>
              <a:t> девку: </a:t>
            </a:r>
            <a:r>
              <a:rPr lang="ru-RU" dirty="0" err="1" smtClean="0"/>
              <a:t>аще</a:t>
            </a:r>
            <a:r>
              <a:rPr lang="ru-RU" dirty="0" smtClean="0"/>
              <a:t> </a:t>
            </a:r>
            <a:r>
              <a:rPr lang="ru-RU" dirty="0" err="1" smtClean="0"/>
              <a:t>боярьская</a:t>
            </a:r>
            <a:r>
              <a:rPr lang="ru-RU" dirty="0" smtClean="0"/>
              <a:t> дочка, за сором ей 5 гривен золота, а митрополиту 5 гривен золота; а </a:t>
            </a:r>
            <a:r>
              <a:rPr lang="ru-RU" dirty="0" err="1" smtClean="0"/>
              <a:t>менших</a:t>
            </a:r>
            <a:r>
              <a:rPr lang="ru-RU" dirty="0" smtClean="0"/>
              <a:t> бояр - гривна золота, а митрополиту гривна золота; а добрых людей - за сором ей 5 гривен серебра, а митрополиту 5 гривен серебра; а на </a:t>
            </a:r>
            <a:r>
              <a:rPr lang="ru-RU" dirty="0" err="1" smtClean="0"/>
              <a:t>умычницех</a:t>
            </a:r>
            <a:r>
              <a:rPr lang="ru-RU" dirty="0" smtClean="0"/>
              <a:t> - по гривне серебра митрополиту, а князь казнит»</a:t>
            </a:r>
            <a:endParaRPr lang="ru-RU" dirty="0"/>
          </a:p>
        </p:txBody>
      </p:sp>
      <p:pic>
        <p:nvPicPr>
          <p:cNvPr id="10242" name="Picture 2" descr="Ты да я - есть семья! . Обсуждение на LiveInternet - Россий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44" y="3501008"/>
            <a:ext cx="361616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Церковный Устав князя Ярослава о разводе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Аще</a:t>
            </a:r>
            <a:r>
              <a:rPr lang="ru-RU" dirty="0" smtClean="0"/>
              <a:t> муж и с женою по своей воли распустятся, митрополиту 12 </a:t>
            </a:r>
            <a:r>
              <a:rPr lang="ru-RU" dirty="0" err="1" smtClean="0"/>
              <a:t>гривень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r>
              <a:rPr lang="ru-RU" b="1" dirty="0" smtClean="0"/>
              <a:t>Отношения между супругами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2555776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Франкское королевство:</a:t>
            </a:r>
          </a:p>
          <a:p>
            <a:r>
              <a:rPr lang="ru-RU" dirty="0" smtClean="0"/>
              <a:t>Патриархальная семья, полная власть отца, мужа.</a:t>
            </a:r>
          </a:p>
          <a:p>
            <a:r>
              <a:rPr lang="ru-RU" dirty="0" smtClean="0"/>
              <a:t>Однако женщина имела ряд имущественных и иных прав.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908720"/>
            <a:ext cx="5211688" cy="2952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Киевская Русь:</a:t>
            </a:r>
          </a:p>
          <a:p>
            <a:r>
              <a:rPr lang="ru-RU" dirty="0" smtClean="0"/>
              <a:t>Во взаимных отношениях супругов после принятия христианства стали проявляться элементы равенства. Супруги должны были уважать друг друга и быть верны.</a:t>
            </a:r>
          </a:p>
        </p:txBody>
      </p:sp>
      <p:pic>
        <p:nvPicPr>
          <p:cNvPr id="8194" name="Picture 2" descr="Мудрость жизни всегда глубже и обширнее мудрости людей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3573015"/>
            <a:ext cx="2664296" cy="3284985"/>
          </a:xfrm>
          <a:prstGeom prst="rect">
            <a:avLst/>
          </a:prstGeom>
          <a:noFill/>
        </p:spPr>
      </p:pic>
      <p:pic>
        <p:nvPicPr>
          <p:cNvPr id="8196" name="Picture 4" descr="Падение Западной Римской империи 5 класс"/>
          <p:cNvPicPr>
            <a:picLocks noChangeAspect="1" noChangeArrowheads="1"/>
          </p:cNvPicPr>
          <p:nvPr/>
        </p:nvPicPr>
        <p:blipFill>
          <a:blip r:embed="rId3" cstate="print"/>
          <a:srcRect l="21260" t="630" r="21732" b="11339"/>
          <a:stretch>
            <a:fillRect/>
          </a:stretch>
        </p:blipFill>
        <p:spPr bwMode="auto">
          <a:xfrm>
            <a:off x="2555776" y="3789041"/>
            <a:ext cx="2483736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Отношения между детьми и родителями.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47120" cy="4724400"/>
          </a:xfrm>
        </p:spPr>
        <p:txBody>
          <a:bodyPr/>
          <a:lstStyle/>
          <a:p>
            <a:r>
              <a:rPr lang="ru-RU" dirty="0" smtClean="0"/>
              <a:t>«Почитай отца твоего и мать твою, чтобы продлились дни твои на земле, которую Господь, Бог твой, дает тебе»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995664" cy="18288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Аще</a:t>
            </a:r>
            <a:r>
              <a:rPr lang="ru-RU" dirty="0" smtClean="0"/>
              <a:t> сын </a:t>
            </a:r>
            <a:r>
              <a:rPr lang="ru-RU" dirty="0" err="1" smtClean="0"/>
              <a:t>бьеть</a:t>
            </a:r>
            <a:r>
              <a:rPr lang="ru-RU" dirty="0" smtClean="0"/>
              <a:t> отца или матерь, казнить его </a:t>
            </a:r>
            <a:r>
              <a:rPr lang="ru-RU" dirty="0" err="1" smtClean="0"/>
              <a:t>волостельскою</a:t>
            </a:r>
            <a:r>
              <a:rPr lang="ru-RU" dirty="0" smtClean="0"/>
              <a:t> </a:t>
            </a:r>
            <a:r>
              <a:rPr lang="ru-RU" dirty="0" err="1" smtClean="0"/>
              <a:t>казнию</a:t>
            </a:r>
            <a:r>
              <a:rPr lang="ru-RU" dirty="0" smtClean="0"/>
              <a:t>, а митрополиту у вине»</a:t>
            </a:r>
            <a:endParaRPr lang="ru-RU" dirty="0"/>
          </a:p>
        </p:txBody>
      </p:sp>
      <p:pic>
        <p:nvPicPr>
          <p:cNvPr id="5" name="Picture 3" descr="C:\Users\Лиза\Desktop\31425661_Boris_Kustodiev_Zemskaya_shkola_v_Moskovskoy_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308" y="3429000"/>
            <a:ext cx="438969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6712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Салическая Правда, русская Правда и Церковные уставы дают обширную информацию о семейной жизни в древних варварских государствах. Однако есть стороны, которые мало затронуты. </a:t>
            </a:r>
          </a:p>
          <a:p>
            <a:r>
              <a:rPr lang="ru-RU" sz="2000" dirty="0" smtClean="0"/>
              <a:t>Принятие христианства оказало положительное влияние на семейные отношения.</a:t>
            </a:r>
          </a:p>
          <a:p>
            <a:r>
              <a:rPr lang="ru-RU" sz="2000" dirty="0" smtClean="0"/>
              <a:t> Постепенно процесс заключения брака приобретает более цивилизованные формы.</a:t>
            </a:r>
          </a:p>
          <a:p>
            <a:r>
              <a:rPr lang="ru-RU" sz="2000" dirty="0" smtClean="0"/>
              <a:t> Народы  уходят от варварских языческих обрядов и заключают браки законно, но не  всегда это соблюдалось – некоторые  языческие обычаи продолжали существовать, с чем активно боролась церковь.</a:t>
            </a:r>
          </a:p>
          <a:p>
            <a:r>
              <a:rPr lang="ru-RU" sz="2000" dirty="0" smtClean="0"/>
              <a:t> С течением времени люди стали осознавать разницу между «благочестием» и «распутством», менялось отношение к браку, к семье – оно становилось более серьезным и ответственным.</a:t>
            </a:r>
          </a:p>
          <a:p>
            <a:r>
              <a:rPr lang="ru-RU" sz="2000" dirty="0" smtClean="0"/>
              <a:t>Дети должны были подчиняться родителям до тех пор, пока не выйдут из-под опеки. Дети должны были чтить своих родителей.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4987280" cy="488337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Разводы</a:t>
            </a:r>
          </a:p>
          <a:p>
            <a:r>
              <a:rPr lang="ru-RU" dirty="0" smtClean="0"/>
              <a:t>Статистика разводов в России в 2013 году – составляет 667971 на 1225501 браков. Таким образом, процент разводов в России за 2013 год составил 54,5%.</a:t>
            </a:r>
          </a:p>
          <a:p>
            <a:r>
              <a:rPr lang="ru-RU" dirty="0" smtClean="0"/>
              <a:t>Несерьезное отношение к браку</a:t>
            </a:r>
          </a:p>
          <a:p>
            <a:r>
              <a:rPr lang="ru-RU" dirty="0" smtClean="0"/>
              <a:t>Убыль населения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teacherresources520 -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985" y="1196752"/>
            <a:ext cx="369464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Распущенность детей</a:t>
            </a:r>
          </a:p>
          <a:p>
            <a:endParaRPr lang="ru-RU" dirty="0"/>
          </a:p>
        </p:txBody>
      </p:sp>
      <p:pic>
        <p:nvPicPr>
          <p:cNvPr id="38914" name="Picture 2" descr="Компьютерная зависимость у ребенка - как бороться? Артем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2204864"/>
            <a:ext cx="4364501" cy="2629297"/>
          </a:xfrm>
          <a:prstGeom prst="rect">
            <a:avLst/>
          </a:prstGeom>
          <a:noFill/>
        </p:spPr>
      </p:pic>
      <p:pic>
        <p:nvPicPr>
          <p:cNvPr id="38916" name="Picture 4" descr="Современные подходы к диагностике и лечению доброкачественных - 8 Декабря 2013 - Blog - Silve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1"/>
            <a:ext cx="2304256" cy="3357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Семья- самая важная ценность в жизни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Необходимо возрождение института семьи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Моя гипотеза подтвердилась!</a:t>
            </a:r>
          </a:p>
          <a:p>
            <a:pPr>
              <a:buNone/>
            </a:pPr>
            <a:r>
              <a:rPr lang="ru-RU" dirty="0" smtClean="0"/>
              <a:t>Нам есть чему поучиться у варваров!</a:t>
            </a:r>
            <a:endParaRPr lang="ru-RU" dirty="0"/>
          </a:p>
        </p:txBody>
      </p:sp>
      <p:pic>
        <p:nvPicPr>
          <p:cNvPr id="39938" name="Picture 2" descr="Льготы для многодетных сем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211960" cy="3347253"/>
          </a:xfrm>
          <a:prstGeom prst="rect">
            <a:avLst/>
          </a:prstGeom>
          <a:noFill/>
        </p:spPr>
      </p:pic>
      <p:pic>
        <p:nvPicPr>
          <p:cNvPr id="39940" name="Picture 4" descr="http://collection.edu.yar.ru/dlrstore/927f5b74-6d08-42e8-b6ad-d584f62135c6/%5bLI5RK_6-01%5d_%5bIL_02%5d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46991"/>
            <a:ext cx="4067944" cy="341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моя семья!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2611016" cy="172819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Франкское королевство – это условное название  государства  в Западной и Центральной Европе </a:t>
            </a:r>
            <a:r>
              <a:rPr lang="ru-RU" sz="1400" dirty="0" err="1" smtClean="0"/>
              <a:t>c</a:t>
            </a:r>
            <a:r>
              <a:rPr lang="ru-RU" sz="1400" dirty="0" smtClean="0"/>
              <a:t> V по IX века,  было основано королём Хлодвигом I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4290556" cy="639762"/>
          </a:xfrm>
        </p:spPr>
        <p:txBody>
          <a:bodyPr/>
          <a:lstStyle/>
          <a:p>
            <a:r>
              <a:rPr lang="ru-RU" dirty="0" smtClean="0"/>
              <a:t>Франкское королевство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0"/>
            <a:ext cx="4292241" cy="639762"/>
          </a:xfrm>
        </p:spPr>
        <p:txBody>
          <a:bodyPr/>
          <a:lstStyle/>
          <a:p>
            <a:r>
              <a:rPr lang="ru-RU" dirty="0" smtClean="0"/>
              <a:t>Киевская Русь</a:t>
            </a:r>
            <a:endParaRPr lang="ru-RU" dirty="0"/>
          </a:p>
        </p:txBody>
      </p:sp>
      <p:pic>
        <p:nvPicPr>
          <p:cNvPr id="7" name="Содержимое 6" descr="1300690436_caroling8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3096344" cy="3168352"/>
          </a:xfrm>
        </p:spPr>
      </p:pic>
      <p:pic>
        <p:nvPicPr>
          <p:cNvPr id="8" name="Содержимое 4" descr="evYk5C2cdD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980728"/>
            <a:ext cx="2635570" cy="3214110"/>
          </a:xfrm>
        </p:spPr>
      </p:pic>
      <p:pic>
        <p:nvPicPr>
          <p:cNvPr id="10" name="Содержимое 4" descr="4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86753"/>
            <a:ext cx="1440160" cy="23826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4208" y="4797152"/>
            <a:ext cx="250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Государство стало единым в результате похода Новгородского князя Олега на Киев в 882 году. </a:t>
            </a:r>
          </a:p>
        </p:txBody>
      </p:sp>
      <p:pic>
        <p:nvPicPr>
          <p:cNvPr id="12" name="Содержимое 4" descr="98dc672031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420888"/>
            <a:ext cx="1849361" cy="23854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источников и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 http://www.bibliotekar.ru/rusKluch/15.htm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/>
              <a:t>Вернадский Г. В.</a:t>
            </a:r>
            <a:r>
              <a:rPr lang="ru-RU" sz="2000" dirty="0" smtClean="0"/>
              <a:t> Древняя Русь. Тверь—М., 1996.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Салическая правда/</a:t>
            </a:r>
            <a:r>
              <a:rPr lang="ru-RU" sz="2000" dirty="0" err="1" smtClean="0"/>
              <a:t>http</a:t>
            </a:r>
            <a:r>
              <a:rPr lang="ru-RU" sz="2000" dirty="0" smtClean="0"/>
              <a:t>://</a:t>
            </a:r>
            <a:r>
              <a:rPr lang="ru-RU" sz="2000" dirty="0" err="1" smtClean="0"/>
              <a:t>www.hist.msu.ru</a:t>
            </a:r>
            <a:r>
              <a:rPr lang="ru-RU" sz="2000" dirty="0" smtClean="0"/>
              <a:t>/ER/</a:t>
            </a:r>
            <a:r>
              <a:rPr lang="ru-RU" sz="2000" dirty="0" err="1" smtClean="0"/>
              <a:t>Etext</a:t>
            </a:r>
            <a:r>
              <a:rPr lang="ru-RU" sz="2000" dirty="0" smtClean="0"/>
              <a:t>/</a:t>
            </a:r>
            <a:r>
              <a:rPr lang="ru-RU" sz="2000" dirty="0" err="1" smtClean="0"/>
              <a:t>salic.htm</a:t>
            </a:r>
            <a:endParaRPr lang="ru-RU" sz="2000" dirty="0" smtClean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Хрестоматия по истории государства и права СССР. Дооктябрьский период. Под редакцией Титова Ю.П. и Чистякова И.О. М. 1990.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Хрестоматия по истории СССР с древнейших времен до конца XV века / Пер. М.Н. Тихомирова. М., 1960. С. 202-205http://www.hrono.ru/dokum/1000dok/pravda72.php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Церковный  устав великого князя Ярослава / http://krotov.info/acts/11/2/yaroslav.html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http://droplak.ru/?p=1330</a:t>
            </a:r>
          </a:p>
          <a:p>
            <a:r>
              <a:rPr lang="ru-RU" sz="1600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 задачи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 моего исследования: изучить семейные отношения в варварских государствах на основе данных древних судебников.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:1) Изучить особенности источников</a:t>
            </a:r>
          </a:p>
          <a:p>
            <a:r>
              <a:rPr lang="ru-RU" dirty="0" smtClean="0"/>
              <a:t>2) исследовать процесс создания семьи у варваров</a:t>
            </a:r>
          </a:p>
          <a:p>
            <a:r>
              <a:rPr lang="ru-RU" dirty="0" smtClean="0"/>
              <a:t>3) исследовать и сравнить особенности семейных отношений  у варваров.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Проблема семьи всегда и во все времена была и есть и будет актуальной, а в наши дни эта тема приобрела особенно важный характер, так как в нашей стране семья переживает не лучшие времена: семьи распадаются, очень проблемными стали отношения между родителями и детьми. Может быть в древней истории есть ответ  на вопрос: как решить семейную проблему в наши дни?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Современным людям есть чему поучиться у варварских народов в плане семейных отношений.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: Салическая правда, Русская правда, Церковный устав Ярослава.</a:t>
            </a:r>
            <a:endParaRPr lang="ru-RU" b="1" dirty="0" smtClean="0"/>
          </a:p>
          <a:p>
            <a:r>
              <a:rPr lang="ru-RU" b="1" dirty="0" smtClean="0"/>
              <a:t>Предмет исследования</a:t>
            </a:r>
            <a:r>
              <a:rPr lang="ru-RU" dirty="0" smtClean="0"/>
              <a:t>: семейные отношения у древних франков и славян.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38670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закон был записан  в VI веке, но создавался за несколько веков до его записи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Салическая Правда.</a:t>
            </a:r>
            <a:endParaRPr lang="ru-RU" sz="3200" dirty="0"/>
          </a:p>
        </p:txBody>
      </p:sp>
      <p:pic>
        <p:nvPicPr>
          <p:cNvPr id="10" name="Содержимое 9" descr="Титульный_лист_СП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12501" y="1316038"/>
            <a:ext cx="2892280" cy="4345210"/>
          </a:xfrm>
        </p:spPr>
      </p:pic>
      <p:pic>
        <p:nvPicPr>
          <p:cNvPr id="9" name="Содержимое 8" descr="salic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37211" y="1862931"/>
            <a:ext cx="3856158" cy="3294261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Записана в начале </a:t>
            </a:r>
            <a:r>
              <a:rPr lang="en-US" sz="2400" dirty="0" smtClean="0"/>
              <a:t>XI</a:t>
            </a:r>
            <a:r>
              <a:rPr lang="ru-RU" sz="2400" dirty="0" smtClean="0"/>
              <a:t> века при Ярославе Мудром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290556" cy="639762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Источники</a:t>
            </a:r>
          </a:p>
          <a:p>
            <a:endParaRPr lang="ru-RU" dirty="0"/>
          </a:p>
        </p:txBody>
      </p:sp>
      <p:pic>
        <p:nvPicPr>
          <p:cNvPr id="10" name="Содержимое 9" descr="EvReims - коп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5112568" cy="3456384"/>
          </a:xfrm>
        </p:spPr>
      </p:pic>
      <p:pic>
        <p:nvPicPr>
          <p:cNvPr id="6" name="Содержимое 5" descr="1362157272_299 - коп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15608" y="0"/>
            <a:ext cx="3528392" cy="3200765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16962"/>
            <a:ext cx="2699792" cy="6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Правда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9" descr="EvReims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0" y="2069232"/>
            <a:ext cx="511256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Церковный Устав Ярослава — источник церковного права государственного происхождения, изначально составленный в середине  XI века. Устав содержит статьи о делах брачных и семейных.</a:t>
            </a:r>
          </a:p>
          <a:p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392488" cy="42305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698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Научное общество учащихся. </vt:lpstr>
      <vt:lpstr>Франкское королевство – это условное название  государства  в Западной и Центральной Европе c V по IX века,  было основано королём Хлодвигом I</vt:lpstr>
      <vt:lpstr>Цель и задачи работы</vt:lpstr>
      <vt:lpstr>Актуальность</vt:lpstr>
      <vt:lpstr>Гипотеза</vt:lpstr>
      <vt:lpstr>Слайд 6</vt:lpstr>
      <vt:lpstr>закон был записан  в VI веке, но создавался за несколько веков до его записи </vt:lpstr>
      <vt:lpstr>Записана в начале XI века при Ярославе Мудром</vt:lpstr>
      <vt:lpstr>Источники </vt:lpstr>
      <vt:lpstr>Семейные отношения в варварских государствах.   Семья у варваров. Заключение брака. </vt:lpstr>
      <vt:lpstr>Церковный Устав князя Ярослава</vt:lpstr>
      <vt:lpstr>Церковный Устав князя Ярослава о разводе</vt:lpstr>
      <vt:lpstr>Отношения между супругами</vt:lpstr>
      <vt:lpstr>Отношения между детьми и родителями.</vt:lpstr>
      <vt:lpstr>Выводы</vt:lpstr>
      <vt:lpstr>Современная семья</vt:lpstr>
      <vt:lpstr>Современная семья</vt:lpstr>
      <vt:lpstr>Семья- самая важная ценность в жизни человека.</vt:lpstr>
      <vt:lpstr>А это моя семья!</vt:lpstr>
      <vt:lpstr>Список источников и литературы.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учащихся. </dc:title>
  <dc:creator>Лиза</dc:creator>
  <cp:lastModifiedBy>Лиза</cp:lastModifiedBy>
  <cp:revision>27</cp:revision>
  <dcterms:created xsi:type="dcterms:W3CDTF">2014-02-13T17:15:24Z</dcterms:created>
  <dcterms:modified xsi:type="dcterms:W3CDTF">2015-02-06T19:41:12Z</dcterms:modified>
</cp:coreProperties>
</file>