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5" r:id="rId12"/>
    <p:sldId id="266" r:id="rId13"/>
    <p:sldId id="270" r:id="rId14"/>
    <p:sldId id="268" r:id="rId15"/>
    <p:sldId id="273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Научное общество учащихся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24936" cy="4176464"/>
          </a:xfrm>
        </p:spPr>
        <p:txBody>
          <a:bodyPr>
            <a:normAutofit fontScale="92500" lnSpcReduction="10000"/>
          </a:bodyPr>
          <a:lstStyle/>
          <a:p>
            <a:endParaRPr lang="ru-RU" sz="4700" dirty="0" smtClean="0">
              <a:solidFill>
                <a:schemeClr val="tx1"/>
              </a:solidFill>
            </a:endParaRPr>
          </a:p>
          <a:p>
            <a:pPr algn="ctr"/>
            <a:r>
              <a:rPr lang="ru-RU" sz="4700" dirty="0" smtClean="0">
                <a:solidFill>
                  <a:schemeClr val="accent1"/>
                </a:solidFill>
              </a:rPr>
              <a:t>«Мои учителя тоже были комсомольцами!»</a:t>
            </a:r>
          </a:p>
          <a:p>
            <a:endParaRPr lang="ru-RU" dirty="0" smtClean="0">
              <a:solidFill>
                <a:schemeClr val="accent3"/>
              </a:solidFill>
            </a:endParaRPr>
          </a:p>
          <a:p>
            <a:endParaRPr lang="ru-RU" dirty="0" smtClean="0">
              <a:solidFill>
                <a:schemeClr val="accent3"/>
              </a:solidFill>
            </a:endParaRPr>
          </a:p>
          <a:p>
            <a:pPr algn="r"/>
            <a:endParaRPr lang="ru-RU" dirty="0" smtClean="0">
              <a:solidFill>
                <a:schemeClr val="accent3"/>
              </a:solidFill>
            </a:endParaRPr>
          </a:p>
          <a:p>
            <a:pPr algn="r"/>
            <a:r>
              <a:rPr lang="ru-RU" dirty="0" smtClean="0">
                <a:solidFill>
                  <a:schemeClr val="accent3"/>
                </a:solidFill>
              </a:rPr>
              <a:t>Выполнили: Фуфаева Евгения,</a:t>
            </a:r>
          </a:p>
          <a:p>
            <a:pPr algn="r"/>
            <a:r>
              <a:rPr lang="ru-RU" dirty="0" smtClean="0">
                <a:solidFill>
                  <a:schemeClr val="accent3"/>
                </a:solidFill>
              </a:rPr>
              <a:t>Сорокина Виктория.</a:t>
            </a:r>
          </a:p>
          <a:p>
            <a:pPr algn="r"/>
            <a:r>
              <a:rPr lang="ru-RU" dirty="0" smtClean="0">
                <a:solidFill>
                  <a:schemeClr val="accent3"/>
                </a:solidFill>
              </a:rPr>
              <a:t>МБОУ «СОШ №4».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Бухгалтер  школы №4  Замотина Татьяна Александровна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5800" cy="49294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. «Моя комсомольская юность проходила в то время, когда я работала инженером на </a:t>
            </a:r>
            <a:r>
              <a:rPr lang="ru-RU" dirty="0" err="1" smtClean="0"/>
              <a:t>Балахнинском</a:t>
            </a:r>
            <a:r>
              <a:rPr lang="ru-RU" dirty="0" smtClean="0"/>
              <a:t> бумажном комбинате. Это были незабываемые годы! Я была членом комитета комсомола комбината. В 1980 году меня выдвинули кандидатом от комсомола в депутаты Верховного Совета РСФСР. Будучи депутатом я работала в комиссии по делам молодежи в ЦК ВЛКСМ. Работа в комсомоле была очень активной и интересной. Наша комиссия организовывала различные праздники, фестивали, субботники. Да, жизнь в комсомоле была другая: она была бурная, веселая, с огоньком в душе…не то, что сейчас у современной молодежи».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Учитель русского языка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Ковровская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Надежда Сергеевна.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7504" y="1628800"/>
            <a:ext cx="4389884" cy="44973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Надежда Сергеевна, была секретарем первичной комсомольской организации. «У нас в школе была учебно-производственная бригада и был создан состав этой бригады, где каждый комсомолец отвечал за порученное ему дело. Например – шефская работа: пионеры 5-6 класса были шефами у октябрят 1-4 класса, ребята 9-10 классов, комсомольцы,- шефствовали над пионерами. Проводились совместные мероприятия: трудовой десант, игры (например, зарница), праздники, ребята всегда помогали престарелым людям, поздравляли ветеранов. Одним словом, дети действительно были заняты делом!»</a:t>
            </a:r>
          </a:p>
          <a:p>
            <a:endParaRPr lang="ru-RU" dirty="0"/>
          </a:p>
        </p:txBody>
      </p:sp>
      <p:pic>
        <p:nvPicPr>
          <p:cNvPr id="7170" name="Picture 2" descr="C:\Users\Лиза\Desktop\imag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37162" y="1589881"/>
            <a:ext cx="2857500" cy="379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Наши  учителя английского языка : </a:t>
            </a:r>
            <a:r>
              <a:rPr lang="ru-RU" sz="2000" dirty="0" err="1" smtClean="0"/>
              <a:t>Шарова</a:t>
            </a:r>
            <a:r>
              <a:rPr lang="ru-RU" sz="2000" dirty="0" smtClean="0"/>
              <a:t> Елена Леонидовна и Сальникова Татьяна Георгиевна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484784"/>
            <a:ext cx="4497388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Елена Леонидовна и Татьяна Георгиевна отметили, что комсомол дисциплинировал и призывал к самовоспитанию каждого участника, заставлял много работать над собой. «Вспоминаю, когда мы готовились к вступлению в комсомол, то изучали историю комсомола, отвечали на вопросы членов комитета комсомола школы, мы всегда серьезно относились к этой организации и к работе в ней. Помню, собирали макулатуру, металлолом, соревновались с другими организациями, принимали участие в демонстрациях»,- вспоминает Татьяна Георгиевна, которая была секретарем комсомольской организации учителей нашей школы.</a:t>
            </a:r>
          </a:p>
          <a:p>
            <a:endParaRPr lang="ru-RU" dirty="0"/>
          </a:p>
        </p:txBody>
      </p:sp>
      <p:pic>
        <p:nvPicPr>
          <p:cNvPr id="11" name="Содержимое 10" descr="image (3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2071133" cy="3096344"/>
          </a:xfrm>
        </p:spPr>
      </p:pic>
      <p:pic>
        <p:nvPicPr>
          <p:cNvPr id="1026" name="Picture 2" descr="C:\Users\Лиза\Desktop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36912"/>
            <a:ext cx="2193371" cy="3284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Донцов Виктор Константинович- директор школы №4.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a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4005064"/>
            <a:ext cx="2847975" cy="23812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Жалеева</a:t>
            </a:r>
            <a:r>
              <a:rPr lang="ru-RU" dirty="0" smtClean="0"/>
              <a:t> </a:t>
            </a:r>
            <a:r>
              <a:rPr lang="ru-RU" dirty="0" err="1" smtClean="0"/>
              <a:t>Зухра</a:t>
            </a:r>
            <a:r>
              <a:rPr lang="ru-RU" dirty="0" smtClean="0"/>
              <a:t> </a:t>
            </a:r>
            <a:r>
              <a:rPr lang="ru-RU" dirty="0" err="1" smtClean="0"/>
              <a:t>Вафовна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Учитель истории Пивоваров Руслан Валентинович.</a:t>
            </a:r>
            <a:endParaRPr lang="ru-RU" sz="2400" dirty="0"/>
          </a:p>
        </p:txBody>
      </p:sp>
      <p:pic>
        <p:nvPicPr>
          <p:cNvPr id="9" name="Содержимое 8" descr="Изображение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75" y="759919"/>
            <a:ext cx="4354513" cy="5766787"/>
          </a:xfrm>
        </p:spPr>
      </p:pic>
      <p:pic>
        <p:nvPicPr>
          <p:cNvPr id="5" name="Содержимое 4" descr="image (2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53" y="1196752"/>
            <a:ext cx="2837067" cy="4248472"/>
          </a:xfrm>
        </p:spPr>
      </p:pic>
      <p:sp>
        <p:nvSpPr>
          <p:cNvPr id="7" name="TextBox 6"/>
          <p:cNvSpPr txBox="1"/>
          <p:nvPr/>
        </p:nvSpPr>
        <p:spPr>
          <a:xfrm>
            <a:off x="4644008" y="58772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Членский билет комсомольца Пивоварова Р.В.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Пивоваров Руслан Валентинович</a:t>
            </a:r>
            <a:endParaRPr lang="ru-RU" sz="2800" dirty="0"/>
          </a:p>
        </p:txBody>
      </p:sp>
      <p:pic>
        <p:nvPicPr>
          <p:cNvPr id="7" name="Содержимое 6" descr="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500173"/>
            <a:ext cx="4619035" cy="1928827"/>
          </a:xfrm>
        </p:spPr>
      </p:pic>
      <p:pic>
        <p:nvPicPr>
          <p:cNvPr id="8" name="Содержимое 7" descr="д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65245" y="3501008"/>
            <a:ext cx="4578756" cy="3238632"/>
          </a:xfrm>
        </p:spPr>
      </p:pic>
      <p:sp>
        <p:nvSpPr>
          <p:cNvPr id="6" name="TextBox 5"/>
          <p:cNvSpPr txBox="1"/>
          <p:nvPr/>
        </p:nvSpPr>
        <p:spPr>
          <a:xfrm>
            <a:off x="395536" y="3861048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Удостоверение члена комсомольского оперативного отряда  Горьковского Государственного Педагогического института Пивоварова Р.В.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17008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Символика Студенческого строительного отряда и добровольной студенческой дружины.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Жизнь комсомольцев была яркой и насыщенной. </a:t>
            </a:r>
          </a:p>
          <a:p>
            <a:r>
              <a:rPr lang="ru-RU" dirty="0" smtClean="0"/>
              <a:t>Комсомольцы всегда имели цель в жизни и шли к ней, они были дисциплинированными и активными.</a:t>
            </a:r>
          </a:p>
          <a:p>
            <a:r>
              <a:rPr lang="ru-RU" dirty="0" smtClean="0"/>
              <a:t> Эти люди действительно приносили огромную пользу обществу, а также очень весело и с пользой умели проводить время!</a:t>
            </a:r>
          </a:p>
          <a:p>
            <a:r>
              <a:rPr lang="ru-RU" dirty="0" smtClean="0"/>
              <a:t> Мои учителя тоже внесли весомый вклад в деятельность комсомола в нашем городе Балахна. Я считаю, что мы можем гордиться своими учителями, а современным детям есть чему поучиться у старших: прежде всего помогать людям, быть трудолюбивыми, уважать чужой труд, быть дисциплинированными, ответственными и не тратить время впустую!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1.http://slovari.yandex.ru/комсомол/БСЭ/Комсомол/</a:t>
            </a:r>
          </a:p>
          <a:p>
            <a:r>
              <a:rPr lang="ru-RU" dirty="0" smtClean="0"/>
              <a:t>2.  http://letopisi.ru/index.php/Комсомол</a:t>
            </a:r>
          </a:p>
          <a:p>
            <a:r>
              <a:rPr lang="ru-RU" dirty="0" smtClean="0"/>
              <a:t>3.  </a:t>
            </a:r>
            <a:r>
              <a:rPr lang="ru-RU" u="sng" dirty="0" smtClean="0"/>
              <a:t>http://рабочая-балахна.рф/index.phtml</a:t>
            </a:r>
            <a:endParaRPr lang="ru-RU" dirty="0" smtClean="0"/>
          </a:p>
          <a:p>
            <a:r>
              <a:rPr lang="ru-RU" dirty="0" smtClean="0"/>
              <a:t>4. http://izh.kp.ru/daily/26151/3040422/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640960" cy="4824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2013 год</a:t>
            </a:r>
            <a:br>
              <a:rPr lang="ru-RU" sz="3200" dirty="0" smtClean="0"/>
            </a:br>
            <a:r>
              <a:rPr lang="ru-RU" sz="3200" dirty="0" smtClean="0"/>
              <a:t>- 95-летний юбилей Комсомольской организации;</a:t>
            </a:r>
            <a:br>
              <a:rPr lang="ru-RU" sz="3200" dirty="0" smtClean="0"/>
            </a:br>
            <a:r>
              <a:rPr lang="ru-RU" sz="3200" dirty="0" smtClean="0"/>
              <a:t>-50-летний юбилей МБОУ «СОШ №4»;</a:t>
            </a:r>
            <a:br>
              <a:rPr lang="ru-RU" sz="3200" dirty="0" smtClean="0"/>
            </a:br>
            <a:r>
              <a:rPr lang="ru-RU" sz="3200" dirty="0" smtClean="0"/>
              <a:t>- представить опыт прошлых поколений по организации досуга и общественной деятельности.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Актуальность темы.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7860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Цели и задачи работы.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132440" cy="4248472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нашей работы: сбор и систематизация информации о деятельности учителей 4 школы в комсомольской организации.</a:t>
            </a:r>
          </a:p>
          <a:p>
            <a:endParaRPr lang="ru-RU" b="1" dirty="0" smtClean="0"/>
          </a:p>
          <a:p>
            <a:r>
              <a:rPr lang="ru-RU" b="1" dirty="0" smtClean="0"/>
              <a:t>Задачи работы: - узнать подробнее о деятельности комсомольской организации;</a:t>
            </a:r>
          </a:p>
          <a:p>
            <a:r>
              <a:rPr lang="ru-RU" b="1" dirty="0" smtClean="0"/>
              <a:t>-  взять интервью у учителей школы и собрать их воспоминания в единую работу;</a:t>
            </a:r>
          </a:p>
          <a:p>
            <a:r>
              <a:rPr lang="ru-RU" b="1" dirty="0" smtClean="0"/>
              <a:t>- узнать о деятельности моих учителей в комсомольской организации;</a:t>
            </a:r>
          </a:p>
          <a:p>
            <a:r>
              <a:rPr lang="ru-RU" b="1" dirty="0" smtClean="0"/>
              <a:t>- узнать о жизни комсомольской организации «изнутри», через  воспоминания очевидцев.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15201" cy="39604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Комсомол – это «сокращённое название Коммунистического союза молодёжи, полное наименование  Всесоюзный ленинский коммунистический союз молодёжи (ВЛКСМ)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Эта молодежная организация была основана 29 октября 1918 году на I Всероссийском съезде союзов рабочей и крестьянской молодежи.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Делегаты 1 съезда</a:t>
            </a:r>
            <a:br>
              <a:rPr lang="ru-RU" sz="1800" dirty="0" smtClean="0"/>
            </a:br>
            <a:r>
              <a:rPr lang="ru-RU" sz="1800" dirty="0" smtClean="0"/>
              <a:t> ВЛКСМ.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6633"/>
            <a:ext cx="7955161" cy="864096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такое комсомол.</a:t>
            </a:r>
            <a:endParaRPr lang="ru-RU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Лиза\Desktop\800px-RIAN_archive_157794_Delegates_to_the_1st_congress_of_the_Komsomol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651" y="2636912"/>
            <a:ext cx="5745953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387209" cy="19168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«Основно</a:t>
            </a:r>
            <a:r>
              <a:rPr lang="ru-RU" sz="1800" i="1" dirty="0" smtClean="0">
                <a:solidFill>
                  <a:schemeClr val="tx1">
                    <a:lumMod val="95000"/>
                  </a:schemeClr>
                </a:solidFill>
              </a:rPr>
              <a:t>й</a:t>
            </a:r>
            <a:r>
              <a:rPr lang="ru-RU" sz="1800" dirty="0" smtClean="0">
                <a:solidFill>
                  <a:schemeClr val="tx1">
                    <a:lumMod val="95000"/>
                  </a:schemeClr>
                </a:solidFill>
              </a:rPr>
              <a:t> особенностью комсомола является то, что это была молодежная организация, объединяющая в своих рядах юношей и девушек от 14 до 28 лет. Основная задача ВЛКСМ состояла в коммунистическом воспитании подрастающего поколения. Воспитание словом и делом — путь, которым успешно реализовывался в комсомольской организации»</a:t>
            </a: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0"/>
            <a:ext cx="7772400" cy="47667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ВЛКСМ.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Лиза\Desktop\800px-RIAN_archive_463353_Rally_on_occasion_of_arrival_of_construction_team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6630"/>
            <a:ext cx="5740099" cy="3931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72400" cy="227687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инициативе комсомольцев в 30-е годы: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-создаются школы для малограмотных;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увеличивается численность студентов институтов и техникумов.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тяжелую эпоху Великой Отечественной войны комсомольцы проявили себя как истинные патриоты Родины: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Три с половиной тысячи стали Героями Советского Союза,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с половиной миллиона были награждены орденами и медалями За боевые заслуги в борьбе с немецко-фашистскими захватчиками.</a:t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последующие годы Комсомол активно занимался общественно-полезной деятельностью.</a:t>
            </a:r>
            <a:endParaRPr lang="ru-RU" sz="1600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0"/>
            <a:ext cx="7772400" cy="64807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Деятельность ВЛКСМ.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Лиза\Desktop\rm_19_38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552180" cy="3347191"/>
          </a:xfrm>
          <a:prstGeom prst="rect">
            <a:avLst/>
          </a:prstGeom>
          <a:noFill/>
        </p:spPr>
      </p:pic>
      <p:pic>
        <p:nvPicPr>
          <p:cNvPr id="3075" name="Picture 3" descr="C:\Users\Лиза\Desktop\120810_komsom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024336" cy="2984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Комсомольцы-балахнинцы.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Среди </a:t>
            </a:r>
            <a:r>
              <a:rPr lang="ru-RU" sz="2000" dirty="0" err="1" smtClean="0"/>
              <a:t>балахнинцев</a:t>
            </a:r>
            <a:r>
              <a:rPr lang="ru-RU" sz="2000" dirty="0" smtClean="0"/>
              <a:t> тоже было много комсомольцев. </a:t>
            </a:r>
            <a:br>
              <a:rPr lang="ru-RU" sz="2000" dirty="0" smtClean="0"/>
            </a:br>
            <a:r>
              <a:rPr lang="ru-RU" sz="2000" dirty="0" smtClean="0"/>
              <a:t>В 1980 году на учете в </a:t>
            </a:r>
            <a:r>
              <a:rPr lang="ru-RU" sz="2000" dirty="0" err="1" smtClean="0"/>
              <a:t>балахнинском</a:t>
            </a:r>
            <a:r>
              <a:rPr lang="ru-RU" sz="2000" dirty="0" smtClean="0"/>
              <a:t> горкоме ВЛКСМ состояло 9000 человек! </a:t>
            </a:r>
            <a:endParaRPr lang="ru-RU" sz="2000" dirty="0"/>
          </a:p>
        </p:txBody>
      </p:sp>
      <p:pic>
        <p:nvPicPr>
          <p:cNvPr id="4098" name="Picture 2" descr="C:\Users\Лиза\Desktop\13 - копия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833357" cy="3240360"/>
          </a:xfrm>
          <a:prstGeom prst="rect">
            <a:avLst/>
          </a:prstGeom>
          <a:noFill/>
        </p:spPr>
      </p:pic>
      <p:pic>
        <p:nvPicPr>
          <p:cNvPr id="4099" name="Picture 3" descr="C:\Users\Лиза\Desktop\12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39953" y="2396146"/>
            <a:ext cx="4641502" cy="34811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44008" y="6165304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Балахнинские комсомольцы 70-х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Мои учителя тоже были комсомольцами!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Учитель информатики Уткин Михаил Владимирович</a:t>
            </a:r>
          </a:p>
          <a:p>
            <a:endParaRPr lang="ru-RU" sz="1400" dirty="0" smtClean="0"/>
          </a:p>
          <a:p>
            <a:r>
              <a:rPr lang="ru-RU" sz="1400" dirty="0" smtClean="0"/>
              <a:t>«Помню школьные комсомольские собрания, - говорит Михаил Владимирович, - субботники, заседания и обсуждения школьной жизни. На них мы всегда решали важные вопросы школьной жизни: организацию праздником, школьных вечеров. Субботники проводили весело и с пользой, комсомол призывал молодежь к трудолюбию и к уважению чужого труда, и молодежь откликалась на этот призыв, чего нельзя сказать, к сожалению, о современной молодежи».</a:t>
            </a:r>
          </a:p>
          <a:p>
            <a:endParaRPr lang="ru-RU" sz="1400" dirty="0"/>
          </a:p>
        </p:txBody>
      </p:sp>
      <p:pic>
        <p:nvPicPr>
          <p:cNvPr id="5122" name="Picture 2" descr="C:\Users\Лиза\Desktop\image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2724" y="3409029"/>
            <a:ext cx="606552" cy="908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Учитель биологии Сорокина Марина Викторовна.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7"/>
            <a:ext cx="5076056" cy="47525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«Когда я училась в институте,  еще и параллельно работала на заводе – следила за производством деталей на заводе прожекторов, тем не менее, на деятельность в комсомоле я всегда находила время! Это была чудесная организация, в ней молодежь объединялась, знакомилась, со многими друзьями по комсомолу я и сейчас дружу. Воспоминания о комсомоле у меня самые светлые: помню праздники,  выступления, субботники, походы. Мы никогда не сидели на месте: устраивали праздники, помогали людям и просто весело проводили время!»</a:t>
            </a:r>
          </a:p>
          <a:p>
            <a:endParaRPr lang="ru-RU" dirty="0"/>
          </a:p>
        </p:txBody>
      </p:sp>
      <p:pic>
        <p:nvPicPr>
          <p:cNvPr id="6146" name="Picture 2" descr="C:\Users\Лиза\Desktop\image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53136"/>
            <a:ext cx="1352438" cy="2088232"/>
          </a:xfrm>
          <a:prstGeom prst="rect">
            <a:avLst/>
          </a:prstGeom>
          <a:noFill/>
        </p:spPr>
      </p:pic>
      <p:pic>
        <p:nvPicPr>
          <p:cNvPr id="1026" name="Picture 2" descr="C:\Users\Лиза\Desktop\Комсом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026" y="908720"/>
            <a:ext cx="3208974" cy="4812183"/>
          </a:xfrm>
          <a:prstGeom prst="rect">
            <a:avLst/>
          </a:prstGeom>
          <a:noFill/>
        </p:spPr>
      </p:pic>
      <p:pic>
        <p:nvPicPr>
          <p:cNvPr id="6" name="Picture 2" descr="C:\Users\Лиза\Desktop\Комсом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5026" y="836712"/>
            <a:ext cx="3208974" cy="4812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167</TotalTime>
  <Words>852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Научное общество учащихся</vt:lpstr>
      <vt:lpstr>2013 год - 95-летний юбилей Комсомольской организации; -50-летний юбилей МБОУ «СОШ №4»; - представить опыт прошлых поколений по организации досуга и общественной деятельности.</vt:lpstr>
      <vt:lpstr>Цели и задачи работы.</vt:lpstr>
      <vt:lpstr>Комсомол – это «сокращённое название Коммунистического союза молодёжи, полное наименование  Всесоюзный ленинский коммунистический союз молодёжи (ВЛКСМ)  Эта молодежная организация была основана 29 октября 1918 году на I Всероссийском съезде союзов рабочей и крестьянской молодежи.      Делегаты 1 съезда  ВЛКСМ. </vt:lpstr>
      <vt:lpstr>«Основной особенностью комсомола является то, что это была молодежная организация, объединяющая в своих рядах юношей и девушек от 14 до 28 лет. Основная задача ВЛКСМ состояла в коммунистическом воспитании подрастающего поколения. Воспитание словом и делом — путь, которым успешно реализовывался в комсомольской организации»</vt:lpstr>
      <vt:lpstr>По инициативе комсомольцев в 30-е годы: -создаются школы для малограмотных; - увеличивается численность студентов институтов и техникумов.  В тяжелую эпоху Великой Отечественной войны комсомольцы проявили себя как истинные патриоты Родины: Три с половиной тысячи стали Героями Советского Союза, три с половиной миллиона были награждены орденами и медалями За боевые заслуги в борьбе с немецко-фашистскими захватчиками.  В последующие годы Комсомол активно занимался общественно-полезной деятельностью.</vt:lpstr>
      <vt:lpstr>Комсомольцы-балахнинцы.  Среди балахнинцев тоже было много комсомольцев.  В 1980 году на учете в балахнинском горкоме ВЛКСМ состояло 9000 человек! </vt:lpstr>
      <vt:lpstr>Мои учителя тоже были комсомольцами! </vt:lpstr>
      <vt:lpstr>Учитель биологии Сорокина Марина Викторовна.  </vt:lpstr>
      <vt:lpstr>Бухгалтер  школы №4  Замотина Татьяна Александровна </vt:lpstr>
      <vt:lpstr>Учитель русского языка Ковровская Надежда Сергеевна.</vt:lpstr>
      <vt:lpstr>Наши  учителя английского языка : Шарова Елена Леонидовна и Сальникова Татьяна Георгиевна</vt:lpstr>
      <vt:lpstr>Донцов Виктор Константинович- директор школы №4.</vt:lpstr>
      <vt:lpstr>Жалеева Зухра Вафовна</vt:lpstr>
      <vt:lpstr>Учитель истории Пивоваров Руслан Валентинович.</vt:lpstr>
      <vt:lpstr>Пивоваров Руслан Валентинович</vt:lpstr>
      <vt:lpstr>Выводы.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общество учащихся</dc:title>
  <dc:creator>Лиза</dc:creator>
  <cp:lastModifiedBy>Лиза</cp:lastModifiedBy>
  <cp:revision>22</cp:revision>
  <dcterms:created xsi:type="dcterms:W3CDTF">2014-02-04T15:23:49Z</dcterms:created>
  <dcterms:modified xsi:type="dcterms:W3CDTF">2014-02-09T11:04:53Z</dcterms:modified>
</cp:coreProperties>
</file>