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126027-F91E-48E5-A6D5-0B273616C1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AF661E-B002-4F5C-9FCF-7DFC1AB14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0%D0%B2%D0%B8%D0%B0%D1%86%D0%B8%D0%BE%D0%BD%D0%BD%D0%B0%D1%8F_%D0%B1%D0%BE%D0%BC%D0%B1%D0%B0" TargetMode="External"/><Relationship Id="rId4" Type="http://schemas.openxmlformats.org/officeDocument/2006/relationships/hyperlink" Target="https://ru.wikipedia.org/wiki/%D0%A2%D0%B5%D1%80%D0%BC%D0%BE%D1%8F%D0%B4%D0%B5%D1%80%D0%BD%D0%BE%D0%B5_%D0%BE%D1%80%D1%83%D0%B6%D0%B8%D0%B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«20 век»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400800" cy="1752600"/>
          </a:xfrm>
        </p:spPr>
        <p:txBody>
          <a:bodyPr/>
          <a:lstStyle/>
          <a:p>
            <a:r>
              <a:rPr lang="ru-RU" dirty="0" smtClean="0"/>
              <a:t>Игра для учащихся 9-11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Танки «КВ»</a:t>
            </a:r>
            <a:endParaRPr lang="ru-RU" dirty="0"/>
          </a:p>
        </p:txBody>
      </p:sp>
      <p:pic>
        <p:nvPicPr>
          <p:cNvPr id="5" name="Содержимое 4" descr="13959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61990" cy="2376264"/>
          </a:xfrm>
        </p:spPr>
      </p:pic>
      <p:pic>
        <p:nvPicPr>
          <p:cNvPr id="6" name="Содержимое 5" descr="1362205270_1024px-D09AD092-1_D183_D0B4D0B8D0BED180D0B0D0BCD18B_C2ABD09FD180D0BED180D18BD0B2_D0B1D0BBD0BED0BAD0B0D0B4D18B_D09BD0B5D0BDD0B8D0BDD0B3D180D0B0D0B4D0B0C2BB._D092D0B8D0B4_D181D0BFD0B5D180D0B5D0B4D0B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Катюша</a:t>
            </a:r>
            <a:endParaRPr lang="ru-RU" dirty="0"/>
          </a:p>
        </p:txBody>
      </p:sp>
      <p:pic>
        <p:nvPicPr>
          <p:cNvPr id="5" name="Содержимое 4" descr="5156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21088"/>
            <a:ext cx="4038600" cy="2411621"/>
          </a:xfrm>
        </p:spPr>
      </p:pic>
      <p:pic>
        <p:nvPicPr>
          <p:cNvPr id="6" name="Содержимое 5" descr="147943_603x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038600" cy="2370919"/>
          </a:xfrm>
        </p:spPr>
      </p:pic>
      <p:pic>
        <p:nvPicPr>
          <p:cNvPr id="2050" name="Picture 2" descr="C:\Users\Лиза\Desktop\fb3b98ce2c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44824"/>
            <a:ext cx="473960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Мл-20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Емелька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Лиза\Desktop\1398770013_gaubica-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168352" cy="2508647"/>
          </a:xfrm>
          <a:prstGeom prst="rect">
            <a:avLst/>
          </a:prstGeom>
          <a:noFill/>
        </p:spPr>
      </p:pic>
      <p:pic>
        <p:nvPicPr>
          <p:cNvPr id="3075" name="Picture 3" descr="C:\Users\Лиза\Desktop\130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721082" cy="3744416"/>
          </a:xfrm>
          <a:prstGeom prst="rect">
            <a:avLst/>
          </a:prstGeom>
          <a:noFill/>
        </p:spPr>
      </p:pic>
      <p:pic>
        <p:nvPicPr>
          <p:cNvPr id="3076" name="Picture 4" descr="C:\Users\Лиза\Desktop\1345196141_315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4039306" cy="2520280"/>
          </a:xfrm>
          <a:prstGeom prst="rect">
            <a:avLst/>
          </a:prstGeom>
          <a:noFill/>
        </p:spPr>
      </p:pic>
      <p:pic>
        <p:nvPicPr>
          <p:cNvPr id="3077" name="Picture 5" descr="C:\Users\Лиза\Desktop\ml-20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ППШ</a:t>
            </a:r>
            <a:endParaRPr lang="ru-RU" dirty="0"/>
          </a:p>
        </p:txBody>
      </p:sp>
      <p:pic>
        <p:nvPicPr>
          <p:cNvPr id="5" name="Содержимое 4" descr="normal_1341644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038600" cy="3019908"/>
          </a:xfrm>
        </p:spPr>
      </p:pic>
      <p:pic>
        <p:nvPicPr>
          <p:cNvPr id="6" name="Содержимое 5" descr="b260efd01cb8e64aae2d1d0218415c22_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4614664" cy="2731881"/>
          </a:xfrm>
        </p:spPr>
      </p:pic>
      <p:pic>
        <p:nvPicPr>
          <p:cNvPr id="4098" name="Picture 2" descr="C:\Users\Лиза\Desktop\1889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47617"/>
            <a:ext cx="3701206" cy="251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СУ-152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435" y="2060848"/>
            <a:ext cx="4161103" cy="3168352"/>
          </a:xfrm>
        </p:spPr>
      </p:pic>
      <p:pic>
        <p:nvPicPr>
          <p:cNvPr id="6" name="Содержимое 5" descr="su-152-zveroboy-samohodno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75" y="3001169"/>
            <a:ext cx="2762250" cy="172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Алеше.</a:t>
            </a:r>
            <a:br>
              <a:rPr lang="ru-RU" dirty="0" smtClean="0"/>
            </a:br>
            <a:r>
              <a:rPr lang="ru-RU" dirty="0" smtClean="0"/>
              <a:t>Болгария, </a:t>
            </a:r>
            <a:r>
              <a:rPr lang="ru-RU" dirty="0"/>
              <a:t>П</a:t>
            </a:r>
            <a:r>
              <a:rPr lang="ru-RU" dirty="0" smtClean="0"/>
              <a:t>ловдив.</a:t>
            </a:r>
            <a:endParaRPr lang="ru-RU" dirty="0"/>
          </a:p>
        </p:txBody>
      </p:sp>
      <p:pic>
        <p:nvPicPr>
          <p:cNvPr id="5122" name="Picture 2" descr="C:\Users\Лиза\Desktop\Pamyatnik-Aleshe-v-Plovd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12170" cy="5112568"/>
          </a:xfrm>
          <a:prstGeom prst="rect">
            <a:avLst/>
          </a:prstGeom>
          <a:noFill/>
        </p:spPr>
      </p:pic>
      <p:pic>
        <p:nvPicPr>
          <p:cNvPr id="5123" name="Picture 3" descr="C:\Users\Лиза\Desktop\8042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791" y="1988841"/>
            <a:ext cx="3658209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Н.С. Хрущев</a:t>
            </a:r>
            <a:endParaRPr lang="ru-RU" dirty="0"/>
          </a:p>
        </p:txBody>
      </p:sp>
      <p:pic>
        <p:nvPicPr>
          <p:cNvPr id="5" name="Содержимое 4" descr="b8fb1a_c9ff6f945c484e779cc77f8b92c252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8600" cy="2919331"/>
          </a:xfrm>
        </p:spPr>
      </p:pic>
      <p:pic>
        <p:nvPicPr>
          <p:cNvPr id="6" name="Содержимое 5" descr="35820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3423" y="4005064"/>
            <a:ext cx="4840439" cy="2544688"/>
          </a:xfrm>
        </p:spPr>
      </p:pic>
      <p:sp>
        <p:nvSpPr>
          <p:cNvPr id="7" name="TextBox 6"/>
          <p:cNvSpPr txBox="1"/>
          <p:nvPr/>
        </p:nvSpPr>
        <p:spPr>
          <a:xfrm>
            <a:off x="4644008" y="19168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АН602 </a:t>
            </a:r>
            <a:r>
              <a:rPr lang="ru-RU" b="1" dirty="0" smtClean="0"/>
              <a:t>- она </a:t>
            </a:r>
            <a:r>
              <a:rPr lang="ru-RU" b="1" dirty="0"/>
              <a:t>же «Царь-бомба</a:t>
            </a:r>
            <a:r>
              <a:rPr lang="ru-RU" b="1" dirty="0" smtClean="0"/>
              <a:t>», </a:t>
            </a:r>
            <a:r>
              <a:rPr lang="ru-RU" b="1" dirty="0">
                <a:hlinkClick r:id="rId4" tooltip="Термоядерное оружие"/>
              </a:rPr>
              <a:t>термоядерная</a:t>
            </a:r>
            <a:r>
              <a:rPr lang="ru-RU" b="1" dirty="0"/>
              <a:t> </a:t>
            </a:r>
            <a:r>
              <a:rPr lang="ru-RU" b="1" u="sng" dirty="0">
                <a:hlinkClick r:id="rId5" tooltip="Авиационная бомба"/>
              </a:rPr>
              <a:t>авиационная </a:t>
            </a:r>
            <a:r>
              <a:rPr lang="ru-RU" b="1" u="sng" dirty="0" smtClean="0">
                <a:hlinkClick r:id="rId5" tooltip="Авиационная бомба"/>
              </a:rPr>
              <a:t>бомба</a:t>
            </a:r>
            <a:r>
              <a:rPr lang="ru-RU" b="1" u="sng" dirty="0" smtClean="0"/>
              <a:t>, она же «Кузькина мать»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Крейсер «Варяг», 1904 г.</a:t>
            </a:r>
            <a:endParaRPr lang="ru-RU" dirty="0"/>
          </a:p>
        </p:txBody>
      </p:sp>
      <p:pic>
        <p:nvPicPr>
          <p:cNvPr id="4" name="Содержимое 3" descr="Russian_cruiser_Vari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5186" y="1484784"/>
            <a:ext cx="732520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С.Ю. Витте</a:t>
            </a:r>
            <a:endParaRPr lang="ru-RU" dirty="0"/>
          </a:p>
        </p:txBody>
      </p:sp>
      <p:pic>
        <p:nvPicPr>
          <p:cNvPr id="4" name="Содержимое 3" descr="Witte_f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4136" y="1600200"/>
            <a:ext cx="347572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Кровавое воскресенье</a:t>
            </a:r>
            <a:endParaRPr lang="ru-RU" dirty="0"/>
          </a:p>
        </p:txBody>
      </p:sp>
      <p:pic>
        <p:nvPicPr>
          <p:cNvPr id="4" name="Содержимое 3" descr="62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025650"/>
            <a:ext cx="66675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/>
              <a:t>Императрица Александра Федоровна с дочерьми Татьяной и Ольгой и Анной </a:t>
            </a:r>
            <a:r>
              <a:rPr lang="ru-RU" sz="2800" i="1" dirty="0" err="1"/>
              <a:t>Вырубовой</a:t>
            </a:r>
            <a:endParaRPr lang="ru-RU" sz="2800" dirty="0"/>
          </a:p>
        </p:txBody>
      </p:sp>
      <p:pic>
        <p:nvPicPr>
          <p:cNvPr id="5" name="Содержимое 4" descr="0_e4ffe_4737cc78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803" y="2420888"/>
            <a:ext cx="4354997" cy="2689211"/>
          </a:xfrm>
        </p:spPr>
      </p:pic>
      <p:pic>
        <p:nvPicPr>
          <p:cNvPr id="6" name="Содержимое 5" descr="x_4cc86a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9030" y="1340768"/>
            <a:ext cx="3716756" cy="518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Шахтер А. Стаханов</a:t>
            </a:r>
            <a:endParaRPr lang="ru-RU" dirty="0"/>
          </a:p>
        </p:txBody>
      </p:sp>
      <p:pic>
        <p:nvPicPr>
          <p:cNvPr id="5" name="Содержимое 4" descr="RIAN_00008353.LR.r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6595"/>
            <a:ext cx="4038600" cy="2773172"/>
          </a:xfrm>
        </p:spPr>
      </p:pic>
      <p:pic>
        <p:nvPicPr>
          <p:cNvPr id="6" name="Содержимое 5" descr="s-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7182" y="1600200"/>
            <a:ext cx="35606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46-й </a:t>
            </a:r>
            <a:r>
              <a:rPr lang="ru-RU" sz="2200" dirty="0"/>
              <a:t>гвардейский ночной бомбардировочный авиационный </a:t>
            </a:r>
            <a:r>
              <a:rPr lang="ru-RU" sz="2200" dirty="0" smtClean="0"/>
              <a:t>полк</a:t>
            </a:r>
            <a:br>
              <a:rPr lang="ru-RU" sz="2200" dirty="0" smtClean="0"/>
            </a:br>
            <a:r>
              <a:rPr lang="ru-RU" sz="2200" b="1" dirty="0" smtClean="0"/>
              <a:t>«Ночные ведьмы»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1334544169_i8_1499-27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03806" cy="2725688"/>
          </a:xfrm>
        </p:spPr>
      </p:pic>
      <p:pic>
        <p:nvPicPr>
          <p:cNvPr id="6" name="Содержимое 5" descr="messer-1187348648-41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5298"/>
            <a:ext cx="4038600" cy="2695766"/>
          </a:xfrm>
        </p:spPr>
      </p:pic>
      <p:pic>
        <p:nvPicPr>
          <p:cNvPr id="1026" name="Picture 2" descr="C:\Users\Лиза\Desktop\8494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600400" cy="2328084"/>
          </a:xfrm>
          <a:prstGeom prst="rect">
            <a:avLst/>
          </a:prstGeom>
          <a:noFill/>
        </p:spPr>
      </p:pic>
      <p:pic>
        <p:nvPicPr>
          <p:cNvPr id="1027" name="Picture 3" descr="C:\Users\Лиза\Desktop\8494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44676"/>
            <a:ext cx="4819542" cy="293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Молотов</a:t>
            </a:r>
            <a:endParaRPr lang="ru-RU" dirty="0"/>
          </a:p>
        </p:txBody>
      </p:sp>
      <p:pic>
        <p:nvPicPr>
          <p:cNvPr id="5" name="Содержимое 4" descr="31464705_Molot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0064" y="1600200"/>
            <a:ext cx="3332872" cy="4525963"/>
          </a:xfrm>
        </p:spPr>
      </p:pic>
      <p:pic>
        <p:nvPicPr>
          <p:cNvPr id="6" name="Содержимое 5" descr="1383722875_381445_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69"/>
            <a:ext cx="4038600" cy="300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«ИС-2»</a:t>
            </a:r>
            <a:endParaRPr lang="ru-RU" dirty="0"/>
          </a:p>
        </p:txBody>
      </p:sp>
      <p:pic>
        <p:nvPicPr>
          <p:cNvPr id="5" name="Содержимое 4" descr="696826Bronetehnika_Pobedy_Tjazhelye_tanki_IS_i_KV_2009_DivX_DVDRip11053693117-12-461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038600" cy="3028950"/>
          </a:xfrm>
        </p:spPr>
      </p:pic>
      <p:pic>
        <p:nvPicPr>
          <p:cNvPr id="6" name="Содержимое 5" descr="IS-2000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30443"/>
            <a:ext cx="4038600" cy="2665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58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«20 век»</vt:lpstr>
      <vt:lpstr>Крейсер «Варяг», 1904 г.</vt:lpstr>
      <vt:lpstr>С.Ю. Витте</vt:lpstr>
      <vt:lpstr>Кровавое воскресенье</vt:lpstr>
      <vt:lpstr>Императрица Александра Федоровна с дочерьми Татьяной и Ольгой и Анной Вырубовой</vt:lpstr>
      <vt:lpstr>Шахтер А. Стаханов</vt:lpstr>
      <vt:lpstr>  46-й гвардейский ночной бомбардировочный авиационный полк «Ночные ведьмы» </vt:lpstr>
      <vt:lpstr>В. Молотов</vt:lpstr>
      <vt:lpstr>Танк «ИС-2»</vt:lpstr>
      <vt:lpstr>Танки «КВ»</vt:lpstr>
      <vt:lpstr>Катюша</vt:lpstr>
      <vt:lpstr>Мл-20 «Емелька»</vt:lpstr>
      <vt:lpstr>ППШ</vt:lpstr>
      <vt:lpstr>СУ-152</vt:lpstr>
      <vt:lpstr>Памятник Алеше. Болгария, Пловдив.</vt:lpstr>
      <vt:lpstr>Н.С. Хрущев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Елизавета</cp:lastModifiedBy>
  <cp:revision>19</cp:revision>
  <dcterms:created xsi:type="dcterms:W3CDTF">2015-04-26T08:37:54Z</dcterms:created>
  <dcterms:modified xsi:type="dcterms:W3CDTF">2016-02-01T17:24:25Z</dcterms:modified>
</cp:coreProperties>
</file>