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Default Extension="xlsx" ContentType="application/vnd.openxmlformats-officedocument.spreadsheetml.sheet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8"/>
  </p:notesMasterIdLst>
  <p:sldIdLst>
    <p:sldId id="270" r:id="rId2"/>
    <p:sldId id="257" r:id="rId3"/>
    <p:sldId id="258" r:id="rId4"/>
    <p:sldId id="278" r:id="rId5"/>
    <p:sldId id="280" r:id="rId6"/>
    <p:sldId id="284" r:id="rId7"/>
    <p:sldId id="264" r:id="rId8"/>
    <p:sldId id="286" r:id="rId9"/>
    <p:sldId id="287" r:id="rId10"/>
    <p:sldId id="288" r:id="rId11"/>
    <p:sldId id="289" r:id="rId12"/>
    <p:sldId id="267" r:id="rId13"/>
    <p:sldId id="291" r:id="rId14"/>
    <p:sldId id="274" r:id="rId15"/>
    <p:sldId id="276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CCFF"/>
    <a:srgbClr val="006600"/>
    <a:srgbClr val="99FF99"/>
    <a:srgbClr val="66FF99"/>
    <a:srgbClr val="008000"/>
    <a:srgbClr val="CC33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3" autoAdjust="0"/>
    <p:restoredTop sz="90681" autoAdjust="0"/>
  </p:normalViewPr>
  <p:slideViewPr>
    <p:cSldViewPr>
      <p:cViewPr>
        <p:scale>
          <a:sx n="60" d="100"/>
          <a:sy n="60" d="100"/>
        </p:scale>
        <p:origin x="-78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обученности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по истории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72</c:v>
                </c:pt>
                <c:pt idx="1">
                  <c:v>70</c:v>
                </c:pt>
                <c:pt idx="2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Качество по   обществознанию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90</c:v>
                </c:pt>
                <c:pt idx="1">
                  <c:v>93</c:v>
                </c:pt>
                <c:pt idx="2">
                  <c:v>81</c:v>
                </c:pt>
              </c:numCache>
            </c:numRef>
          </c:val>
        </c:ser>
        <c:shape val="cylinder"/>
        <c:axId val="149831040"/>
        <c:axId val="149853312"/>
        <c:axId val="0"/>
      </c:bar3DChart>
      <c:catAx>
        <c:axId val="149831040"/>
        <c:scaling>
          <c:orientation val="minMax"/>
        </c:scaling>
        <c:axPos val="b"/>
        <c:tickLblPos val="nextTo"/>
        <c:crossAx val="149853312"/>
        <c:crosses val="autoZero"/>
        <c:auto val="1"/>
        <c:lblAlgn val="ctr"/>
        <c:lblOffset val="100"/>
      </c:catAx>
      <c:valAx>
        <c:axId val="149853312"/>
        <c:scaling>
          <c:orientation val="minMax"/>
        </c:scaling>
        <c:axPos val="l"/>
        <c:majorGridlines/>
        <c:numFmt formatCode="General" sourceLinked="1"/>
        <c:tickLblPos val="nextTo"/>
        <c:crossAx val="1498310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://elizavetka1987.wixsite.com/mysite/issledovatelskie-rabot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B5C59C-5717-448E-9F16-BCAAF60264D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F58406-BCE7-4B7F-A614-F550410347F0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Методическая деятельность</a:t>
          </a:r>
          <a:endParaRPr lang="ru-RU" b="1" dirty="0">
            <a:solidFill>
              <a:schemeClr val="tx1"/>
            </a:solidFill>
          </a:endParaRPr>
        </a:p>
      </dgm:t>
    </dgm:pt>
    <dgm:pt modelId="{A2B515C2-86DD-4333-B2E8-2025E981E0A3}" type="parTrans" cxnId="{58DAD2C0-C40C-4036-8E43-0C1332EB02CC}">
      <dgm:prSet/>
      <dgm:spPr/>
      <dgm:t>
        <a:bodyPr/>
        <a:lstStyle/>
        <a:p>
          <a:endParaRPr lang="ru-RU"/>
        </a:p>
      </dgm:t>
    </dgm:pt>
    <dgm:pt modelId="{16F9BAB5-E4BD-4D64-B5AF-84C4D3A4F5E3}" type="sibTrans" cxnId="{58DAD2C0-C40C-4036-8E43-0C1332EB02CC}">
      <dgm:prSet/>
      <dgm:spPr/>
      <dgm:t>
        <a:bodyPr/>
        <a:lstStyle/>
        <a:p>
          <a:endParaRPr lang="ru-RU"/>
        </a:p>
      </dgm:t>
    </dgm:pt>
    <dgm:pt modelId="{D0D263B9-3D22-459B-A82E-738C95639C9B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конкурсах и конференциях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9CA5B1-8D5B-4788-A34C-03AA9DFF7C8B}" type="parTrans" cxnId="{EB3E858A-9C1C-427A-A3AB-AE91EE54FEBA}">
      <dgm:prSet/>
      <dgm:spPr/>
      <dgm:t>
        <a:bodyPr/>
        <a:lstStyle/>
        <a:p>
          <a:endParaRPr lang="ru-RU"/>
        </a:p>
      </dgm:t>
    </dgm:pt>
    <dgm:pt modelId="{56F58ED3-EC1C-477E-8934-14D7A9576E2D}" type="sibTrans" cxnId="{EB3E858A-9C1C-427A-A3AB-AE91EE54FEBA}">
      <dgm:prSet/>
      <dgm:spPr/>
      <dgm:t>
        <a:bodyPr/>
        <a:lstStyle/>
        <a:p>
          <a:endParaRPr lang="ru-RU"/>
        </a:p>
      </dgm:t>
    </dgm:pt>
    <dgm:pt modelId="{4664E367-4A9A-4907-B1D7-B1E56977307E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</a:t>
          </a:r>
          <a:r>
            <a:rPr lang="ru-RU" sz="1800" b="1" i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работе</a:t>
          </a:r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РМО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D438E0-D96A-4EC6-9059-3AF13BEA1FF9}" type="parTrans" cxnId="{22AF0CA6-2B1F-4CC1-9FD2-696D23B0B427}">
      <dgm:prSet/>
      <dgm:spPr/>
      <dgm:t>
        <a:bodyPr/>
        <a:lstStyle/>
        <a:p>
          <a:endParaRPr lang="ru-RU"/>
        </a:p>
      </dgm:t>
    </dgm:pt>
    <dgm:pt modelId="{19CE9A05-5D25-47D8-838A-5C146D83AD1B}" type="sibTrans" cxnId="{22AF0CA6-2B1F-4CC1-9FD2-696D23B0B427}">
      <dgm:prSet/>
      <dgm:spPr/>
      <dgm:t>
        <a:bodyPr/>
        <a:lstStyle/>
        <a:p>
          <a:endParaRPr lang="ru-RU"/>
        </a:p>
      </dgm:t>
    </dgm:pt>
    <dgm:pt modelId="{4594E180-7BFC-456E-ADB9-7F354BEA95D8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Методические разработки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930E4A-BADC-461F-AED6-DB8008ECA493}" type="parTrans" cxnId="{64157EDF-965E-4D13-B46E-9F12DD571C71}">
      <dgm:prSet/>
      <dgm:spPr/>
      <dgm:t>
        <a:bodyPr/>
        <a:lstStyle/>
        <a:p>
          <a:endParaRPr lang="ru-RU"/>
        </a:p>
      </dgm:t>
    </dgm:pt>
    <dgm:pt modelId="{5B8DA44A-7FB7-4C26-B91C-563768463A06}" type="sibTrans" cxnId="{64157EDF-965E-4D13-B46E-9F12DD571C71}">
      <dgm:prSet/>
      <dgm:spPr/>
      <dgm:t>
        <a:bodyPr/>
        <a:lstStyle/>
        <a:p>
          <a:endParaRPr lang="ru-RU"/>
        </a:p>
      </dgm:t>
    </dgm:pt>
    <dgm:pt modelId="{1FCE0EAB-E382-43C0-A4C7-5839E9BDA1AE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Руководство ШМО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08B1A3-C275-45A0-BAA5-85A060AEBD2F}" type="parTrans" cxnId="{90F3BFDA-C58C-411D-AA4F-1B7BC7A0C9A8}">
      <dgm:prSet/>
      <dgm:spPr/>
      <dgm:t>
        <a:bodyPr/>
        <a:lstStyle/>
        <a:p>
          <a:endParaRPr lang="ru-RU"/>
        </a:p>
      </dgm:t>
    </dgm:pt>
    <dgm:pt modelId="{B42DAC69-32E8-4173-AE04-336FC9F421FB}" type="sibTrans" cxnId="{90F3BFDA-C58C-411D-AA4F-1B7BC7A0C9A8}">
      <dgm:prSet/>
      <dgm:spPr/>
      <dgm:t>
        <a:bodyPr/>
        <a:lstStyle/>
        <a:p>
          <a:endParaRPr lang="ru-RU"/>
        </a:p>
      </dgm:t>
    </dgm:pt>
    <dgm:pt modelId="{636AECAD-15F4-4EFA-8A3F-BF5532BAABB1}">
      <dgm:prSet/>
      <dgm:spPr/>
      <dgm:t>
        <a:bodyPr/>
        <a:lstStyle/>
        <a:p>
          <a:endParaRPr lang="ru-RU" dirty="0"/>
        </a:p>
      </dgm:t>
    </dgm:pt>
    <dgm:pt modelId="{DDDBDCDE-8156-46F7-870E-683EF35731DC}" type="parTrans" cxnId="{C35DB379-D1AC-4C4C-8350-427CA05F0830}">
      <dgm:prSet/>
      <dgm:spPr/>
      <dgm:t>
        <a:bodyPr/>
        <a:lstStyle/>
        <a:p>
          <a:endParaRPr lang="ru-RU"/>
        </a:p>
      </dgm:t>
    </dgm:pt>
    <dgm:pt modelId="{3B2D886F-57D3-45F7-847D-D0FA65A58E4B}" type="sibTrans" cxnId="{C35DB379-D1AC-4C4C-8350-427CA05F0830}">
      <dgm:prSet/>
      <dgm:spPr/>
      <dgm:t>
        <a:bodyPr/>
        <a:lstStyle/>
        <a:p>
          <a:endParaRPr lang="ru-RU"/>
        </a:p>
      </dgm:t>
    </dgm:pt>
    <dgm:pt modelId="{D198E869-BFD0-4764-AC25-311C2C499637}">
      <dgm:prSet/>
      <dgm:spPr/>
      <dgm:t>
        <a:bodyPr/>
        <a:lstStyle/>
        <a:p>
          <a:endParaRPr lang="ru-RU"/>
        </a:p>
      </dgm:t>
    </dgm:pt>
    <dgm:pt modelId="{1CDB4371-C651-415F-8A85-01D8A640FE53}" type="parTrans" cxnId="{413117B5-DD12-4542-A17A-BED33FDF4EBD}">
      <dgm:prSet/>
      <dgm:spPr/>
      <dgm:t>
        <a:bodyPr/>
        <a:lstStyle/>
        <a:p>
          <a:endParaRPr lang="ru-RU"/>
        </a:p>
      </dgm:t>
    </dgm:pt>
    <dgm:pt modelId="{5B70F64E-6481-47FA-8D0D-7CE64CB31A21}" type="sibTrans" cxnId="{413117B5-DD12-4542-A17A-BED33FDF4EBD}">
      <dgm:prSet/>
      <dgm:spPr/>
      <dgm:t>
        <a:bodyPr/>
        <a:lstStyle/>
        <a:p>
          <a:endParaRPr lang="ru-RU"/>
        </a:p>
      </dgm:t>
    </dgm:pt>
    <dgm:pt modelId="{F35F6F70-DE1E-4405-A7B2-4FEEF5A0304D}">
      <dgm:prSet phldrT="[Текст]" custScaleX="150954" custScaleY="117252" custRadScaleRad="133111" custRadScaleInc="2816"/>
      <dgm:spPr/>
      <dgm:t>
        <a:bodyPr/>
        <a:lstStyle/>
        <a:p>
          <a:endParaRPr lang="ru-RU"/>
        </a:p>
      </dgm:t>
    </dgm:pt>
    <dgm:pt modelId="{330486D4-9A01-4FE6-8DAD-9E18E3F3ABB5}" type="parTrans" cxnId="{2C42C6A1-A88D-4A47-93FC-212BD7C6B9A8}">
      <dgm:prSet/>
      <dgm:spPr/>
      <dgm:t>
        <a:bodyPr/>
        <a:lstStyle/>
        <a:p>
          <a:endParaRPr lang="ru-RU"/>
        </a:p>
      </dgm:t>
    </dgm:pt>
    <dgm:pt modelId="{2971377F-34A1-44C1-B0D8-CEE682316A4E}" type="sibTrans" cxnId="{2C42C6A1-A88D-4A47-93FC-212BD7C6B9A8}">
      <dgm:prSet/>
      <dgm:spPr/>
      <dgm:t>
        <a:bodyPr/>
        <a:lstStyle/>
        <a:p>
          <a:endParaRPr lang="ru-RU"/>
        </a:p>
      </dgm:t>
    </dgm:pt>
    <dgm:pt modelId="{ABA55C55-5592-495D-B740-AE467450D965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Участие в инновационной деятельности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B7F13D-D415-4491-A4CD-3A8224C486B8}" type="parTrans" cxnId="{F420B8B0-2D54-4820-8692-39247FB60671}">
      <dgm:prSet/>
      <dgm:spPr/>
      <dgm:t>
        <a:bodyPr/>
        <a:lstStyle/>
        <a:p>
          <a:endParaRPr lang="ru-RU"/>
        </a:p>
      </dgm:t>
    </dgm:pt>
    <dgm:pt modelId="{A2CEF9EF-3ED5-4B45-807A-C3F10E50B784}" type="sibTrans" cxnId="{F420B8B0-2D54-4820-8692-39247FB60671}">
      <dgm:prSet/>
      <dgm:spPr/>
      <dgm:t>
        <a:bodyPr/>
        <a:lstStyle/>
        <a:p>
          <a:endParaRPr lang="ru-RU"/>
        </a:p>
      </dgm:t>
    </dgm:pt>
    <dgm:pt modelId="{C21A10B7-7F1E-427A-9C8E-1673FEFCC666}" type="pres">
      <dgm:prSet presAssocID="{E8B5C59C-5717-448E-9F16-BCAAF60264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83B495-9078-456B-930C-C7CD8A397120}" type="pres">
      <dgm:prSet presAssocID="{E4F58406-BCE7-4B7F-A614-F550410347F0}" presName="centerShape" presStyleLbl="node0" presStyleIdx="0" presStyleCnt="1" custScaleX="160474"/>
      <dgm:spPr>
        <a:prstGeom prst="flowChartPreparation">
          <a:avLst/>
        </a:prstGeom>
      </dgm:spPr>
      <dgm:t>
        <a:bodyPr/>
        <a:lstStyle/>
        <a:p>
          <a:endParaRPr lang="ru-RU"/>
        </a:p>
      </dgm:t>
    </dgm:pt>
    <dgm:pt modelId="{0559F923-872A-4A20-B160-85B1B2818EF8}" type="pres">
      <dgm:prSet presAssocID="{3A9CA5B1-8D5B-4788-A34C-03AA9DFF7C8B}" presName="Name9" presStyleLbl="parChTrans1D2" presStyleIdx="0" presStyleCnt="5"/>
      <dgm:spPr/>
      <dgm:t>
        <a:bodyPr/>
        <a:lstStyle/>
        <a:p>
          <a:endParaRPr lang="ru-RU"/>
        </a:p>
      </dgm:t>
    </dgm:pt>
    <dgm:pt modelId="{BAEAAA9F-E63E-4CD3-B415-938F70C023BB}" type="pres">
      <dgm:prSet presAssocID="{3A9CA5B1-8D5B-4788-A34C-03AA9DFF7C8B}" presName="connTx" presStyleLbl="parChTrans1D2" presStyleIdx="0" presStyleCnt="5"/>
      <dgm:spPr/>
      <dgm:t>
        <a:bodyPr/>
        <a:lstStyle/>
        <a:p>
          <a:endParaRPr lang="ru-RU"/>
        </a:p>
      </dgm:t>
    </dgm:pt>
    <dgm:pt modelId="{CAC3C541-6074-4390-A117-6179133C8D0D}" type="pres">
      <dgm:prSet presAssocID="{D0D263B9-3D22-459B-A82E-738C95639C9B}" presName="node" presStyleLbl="node1" presStyleIdx="0" presStyleCnt="5" custScaleX="178995" custScaleY="117279" custRadScaleRad="102394" custRadScaleInc="-14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5187D-58EB-4A38-9C56-3A52BF9FCE98}" type="pres">
      <dgm:prSet presAssocID="{24D438E0-D96A-4EC6-9059-3AF13BEA1FF9}" presName="Name9" presStyleLbl="parChTrans1D2" presStyleIdx="1" presStyleCnt="5"/>
      <dgm:spPr/>
      <dgm:t>
        <a:bodyPr/>
        <a:lstStyle/>
        <a:p>
          <a:endParaRPr lang="ru-RU"/>
        </a:p>
      </dgm:t>
    </dgm:pt>
    <dgm:pt modelId="{E144E98E-BB60-4A68-ABC6-314D707A7EB6}" type="pres">
      <dgm:prSet presAssocID="{24D438E0-D96A-4EC6-9059-3AF13BEA1FF9}" presName="connTx" presStyleLbl="parChTrans1D2" presStyleIdx="1" presStyleCnt="5"/>
      <dgm:spPr/>
      <dgm:t>
        <a:bodyPr/>
        <a:lstStyle/>
        <a:p>
          <a:endParaRPr lang="ru-RU"/>
        </a:p>
      </dgm:t>
    </dgm:pt>
    <dgm:pt modelId="{63BB3D1B-C0E8-4018-86AF-4F44DD220FAA}" type="pres">
      <dgm:prSet presAssocID="{4664E367-4A9A-4907-B1D7-B1E56977307E}" presName="node" presStyleLbl="node1" presStyleIdx="1" presStyleCnt="5" custScaleX="169994" custScaleY="121058" custRadScaleRad="137157" custRadScaleInc="16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00A63-6722-40F0-827F-0596B45EED97}" type="pres">
      <dgm:prSet presAssocID="{08930E4A-BADC-461F-AED6-DB8008ECA493}" presName="Name9" presStyleLbl="parChTrans1D2" presStyleIdx="2" presStyleCnt="5"/>
      <dgm:spPr/>
      <dgm:t>
        <a:bodyPr/>
        <a:lstStyle/>
        <a:p>
          <a:endParaRPr lang="ru-RU"/>
        </a:p>
      </dgm:t>
    </dgm:pt>
    <dgm:pt modelId="{5A652859-5FC5-494C-A95C-25968E4558D8}" type="pres">
      <dgm:prSet presAssocID="{08930E4A-BADC-461F-AED6-DB8008ECA493}" presName="connTx" presStyleLbl="parChTrans1D2" presStyleIdx="2" presStyleCnt="5"/>
      <dgm:spPr/>
      <dgm:t>
        <a:bodyPr/>
        <a:lstStyle/>
        <a:p>
          <a:endParaRPr lang="ru-RU"/>
        </a:p>
      </dgm:t>
    </dgm:pt>
    <dgm:pt modelId="{C7D0FD1B-A93D-4BF2-AE13-CF67C6F2556C}" type="pres">
      <dgm:prSet presAssocID="{4594E180-7BFC-456E-ADB9-7F354BEA95D8}" presName="node" presStyleLbl="node1" presStyleIdx="2" presStyleCnt="5" custScaleX="197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1327EB-53B0-4D0C-A4C8-BFE28B450622}" type="pres">
      <dgm:prSet presAssocID="{0008B1A3-C275-45A0-BAA5-85A060AEBD2F}" presName="Name9" presStyleLbl="parChTrans1D2" presStyleIdx="3" presStyleCnt="5"/>
      <dgm:spPr/>
      <dgm:t>
        <a:bodyPr/>
        <a:lstStyle/>
        <a:p>
          <a:endParaRPr lang="ru-RU"/>
        </a:p>
      </dgm:t>
    </dgm:pt>
    <dgm:pt modelId="{96BEDCB4-2CE6-4C77-803F-A69DCB3BA25C}" type="pres">
      <dgm:prSet presAssocID="{0008B1A3-C275-45A0-BAA5-85A060AEBD2F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C901D8C-5711-4B79-9C3F-AE974D67B03F}" type="pres">
      <dgm:prSet presAssocID="{1FCE0EAB-E382-43C0-A4C7-5839E9BDA1AE}" presName="node" presStyleLbl="node1" presStyleIdx="3" presStyleCnt="5" custScaleX="150954" custScaleY="117252" custRadScaleRad="133111" custRadScaleInc="2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6D1EB-82D4-429B-9E3C-7EA58F7F9598}" type="pres">
      <dgm:prSet presAssocID="{E3B7F13D-D415-4491-A4CD-3A8224C486B8}" presName="Name9" presStyleLbl="parChTrans1D2" presStyleIdx="4" presStyleCnt="5"/>
      <dgm:spPr/>
      <dgm:t>
        <a:bodyPr/>
        <a:lstStyle/>
        <a:p>
          <a:endParaRPr lang="ru-RU"/>
        </a:p>
      </dgm:t>
    </dgm:pt>
    <dgm:pt modelId="{739E7F10-90CC-46C0-8295-7BE7BA6E3C81}" type="pres">
      <dgm:prSet presAssocID="{E3B7F13D-D415-4491-A4CD-3A8224C486B8}" presName="connTx" presStyleLbl="parChTrans1D2" presStyleIdx="4" presStyleCnt="5"/>
      <dgm:spPr/>
      <dgm:t>
        <a:bodyPr/>
        <a:lstStyle/>
        <a:p>
          <a:endParaRPr lang="ru-RU"/>
        </a:p>
      </dgm:t>
    </dgm:pt>
    <dgm:pt modelId="{00F4025D-C245-45CF-A47B-0658CA595FA7}" type="pres">
      <dgm:prSet presAssocID="{ABA55C55-5592-495D-B740-AE467450D965}" presName="node" presStyleLbl="node1" presStyleIdx="4" presStyleCnt="5" custScaleX="184536" custRadScaleRad="137050" custRadScaleInc="-24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AF0CA6-2B1F-4CC1-9FD2-696D23B0B427}" srcId="{E4F58406-BCE7-4B7F-A614-F550410347F0}" destId="{4664E367-4A9A-4907-B1D7-B1E56977307E}" srcOrd="1" destOrd="0" parTransId="{24D438E0-D96A-4EC6-9059-3AF13BEA1FF9}" sibTransId="{19CE9A05-5D25-47D8-838A-5C146D83AD1B}"/>
    <dgm:cxn modelId="{5FA15825-82C2-43DA-9195-18B256A41AF1}" type="presOf" srcId="{D0D263B9-3D22-459B-A82E-738C95639C9B}" destId="{CAC3C541-6074-4390-A117-6179133C8D0D}" srcOrd="0" destOrd="0" presId="urn:microsoft.com/office/officeart/2005/8/layout/radial1"/>
    <dgm:cxn modelId="{CD9BC52E-33C5-4A23-9516-DEBBD2F4C9E7}" type="presOf" srcId="{E3B7F13D-D415-4491-A4CD-3A8224C486B8}" destId="{739E7F10-90CC-46C0-8295-7BE7BA6E3C81}" srcOrd="1" destOrd="0" presId="urn:microsoft.com/office/officeart/2005/8/layout/radial1"/>
    <dgm:cxn modelId="{905B9F87-0034-449B-AD89-19B742324458}" type="presOf" srcId="{24D438E0-D96A-4EC6-9059-3AF13BEA1FF9}" destId="{A215187D-58EB-4A38-9C56-3A52BF9FCE98}" srcOrd="0" destOrd="0" presId="urn:microsoft.com/office/officeart/2005/8/layout/radial1"/>
    <dgm:cxn modelId="{46440C2F-9EA2-4A63-B453-24E5C276F5BA}" type="presOf" srcId="{08930E4A-BADC-461F-AED6-DB8008ECA493}" destId="{5A652859-5FC5-494C-A95C-25968E4558D8}" srcOrd="1" destOrd="0" presId="urn:microsoft.com/office/officeart/2005/8/layout/radial1"/>
    <dgm:cxn modelId="{2C42C6A1-A88D-4A47-93FC-212BD7C6B9A8}" srcId="{E8B5C59C-5717-448E-9F16-BCAAF60264D9}" destId="{F35F6F70-DE1E-4405-A7B2-4FEEF5A0304D}" srcOrd="3" destOrd="0" parTransId="{330486D4-9A01-4FE6-8DAD-9E18E3F3ABB5}" sibTransId="{2971377F-34A1-44C1-B0D8-CEE682316A4E}"/>
    <dgm:cxn modelId="{E71C5F20-E388-426A-8B8C-01967307A783}" type="presOf" srcId="{0008B1A3-C275-45A0-BAA5-85A060AEBD2F}" destId="{581327EB-53B0-4D0C-A4C8-BFE28B450622}" srcOrd="0" destOrd="0" presId="urn:microsoft.com/office/officeart/2005/8/layout/radial1"/>
    <dgm:cxn modelId="{64157EDF-965E-4D13-B46E-9F12DD571C71}" srcId="{E4F58406-BCE7-4B7F-A614-F550410347F0}" destId="{4594E180-7BFC-456E-ADB9-7F354BEA95D8}" srcOrd="2" destOrd="0" parTransId="{08930E4A-BADC-461F-AED6-DB8008ECA493}" sibTransId="{5B8DA44A-7FB7-4C26-B91C-563768463A06}"/>
    <dgm:cxn modelId="{F420B8B0-2D54-4820-8692-39247FB60671}" srcId="{E4F58406-BCE7-4B7F-A614-F550410347F0}" destId="{ABA55C55-5592-495D-B740-AE467450D965}" srcOrd="4" destOrd="0" parTransId="{E3B7F13D-D415-4491-A4CD-3A8224C486B8}" sibTransId="{A2CEF9EF-3ED5-4B45-807A-C3F10E50B784}"/>
    <dgm:cxn modelId="{C35DB379-D1AC-4C4C-8350-427CA05F0830}" srcId="{E8B5C59C-5717-448E-9F16-BCAAF60264D9}" destId="{636AECAD-15F4-4EFA-8A3F-BF5532BAABB1}" srcOrd="1" destOrd="0" parTransId="{DDDBDCDE-8156-46F7-870E-683EF35731DC}" sibTransId="{3B2D886F-57D3-45F7-847D-D0FA65A58E4B}"/>
    <dgm:cxn modelId="{5C2C9FE7-581F-4B6B-944F-83B224252234}" type="presOf" srcId="{E3B7F13D-D415-4491-A4CD-3A8224C486B8}" destId="{BD66D1EB-82D4-429B-9E3C-7EA58F7F9598}" srcOrd="0" destOrd="0" presId="urn:microsoft.com/office/officeart/2005/8/layout/radial1"/>
    <dgm:cxn modelId="{F9489A5E-9FBC-4E65-8AD9-42FF0EE631C8}" type="presOf" srcId="{0008B1A3-C275-45A0-BAA5-85A060AEBD2F}" destId="{96BEDCB4-2CE6-4C77-803F-A69DCB3BA25C}" srcOrd="1" destOrd="0" presId="urn:microsoft.com/office/officeart/2005/8/layout/radial1"/>
    <dgm:cxn modelId="{B34887B0-3425-4B79-A612-F381CB3819A1}" type="presOf" srcId="{1FCE0EAB-E382-43C0-A4C7-5839E9BDA1AE}" destId="{1C901D8C-5711-4B79-9C3F-AE974D67B03F}" srcOrd="0" destOrd="0" presId="urn:microsoft.com/office/officeart/2005/8/layout/radial1"/>
    <dgm:cxn modelId="{0248763E-6DE9-4F05-8E88-8786C4A471B8}" type="presOf" srcId="{3A9CA5B1-8D5B-4788-A34C-03AA9DFF7C8B}" destId="{0559F923-872A-4A20-B160-85B1B2818EF8}" srcOrd="0" destOrd="0" presId="urn:microsoft.com/office/officeart/2005/8/layout/radial1"/>
    <dgm:cxn modelId="{A61481C0-7D1C-46BA-8122-2DC5788C1444}" type="presOf" srcId="{E8B5C59C-5717-448E-9F16-BCAAF60264D9}" destId="{C21A10B7-7F1E-427A-9C8E-1673FEFCC666}" srcOrd="0" destOrd="0" presId="urn:microsoft.com/office/officeart/2005/8/layout/radial1"/>
    <dgm:cxn modelId="{C6E65E69-D7A8-4588-BA60-1E3284C78B62}" type="presOf" srcId="{4664E367-4A9A-4907-B1D7-B1E56977307E}" destId="{63BB3D1B-C0E8-4018-86AF-4F44DD220FAA}" srcOrd="0" destOrd="0" presId="urn:microsoft.com/office/officeart/2005/8/layout/radial1"/>
    <dgm:cxn modelId="{EB3E858A-9C1C-427A-A3AB-AE91EE54FEBA}" srcId="{E4F58406-BCE7-4B7F-A614-F550410347F0}" destId="{D0D263B9-3D22-459B-A82E-738C95639C9B}" srcOrd="0" destOrd="0" parTransId="{3A9CA5B1-8D5B-4788-A34C-03AA9DFF7C8B}" sibTransId="{56F58ED3-EC1C-477E-8934-14D7A9576E2D}"/>
    <dgm:cxn modelId="{BA2B8694-887D-420B-9872-7398295C0EE9}" type="presOf" srcId="{4594E180-7BFC-456E-ADB9-7F354BEA95D8}" destId="{C7D0FD1B-A93D-4BF2-AE13-CF67C6F2556C}" srcOrd="0" destOrd="0" presId="urn:microsoft.com/office/officeart/2005/8/layout/radial1"/>
    <dgm:cxn modelId="{90F3BFDA-C58C-411D-AA4F-1B7BC7A0C9A8}" srcId="{E4F58406-BCE7-4B7F-A614-F550410347F0}" destId="{1FCE0EAB-E382-43C0-A4C7-5839E9BDA1AE}" srcOrd="3" destOrd="0" parTransId="{0008B1A3-C275-45A0-BAA5-85A060AEBD2F}" sibTransId="{B42DAC69-32E8-4173-AE04-336FC9F421FB}"/>
    <dgm:cxn modelId="{67B2F382-BA75-4A50-ADA2-1159F416DAD1}" type="presOf" srcId="{08930E4A-BADC-461F-AED6-DB8008ECA493}" destId="{27700A63-6722-40F0-827F-0596B45EED97}" srcOrd="0" destOrd="0" presId="urn:microsoft.com/office/officeart/2005/8/layout/radial1"/>
    <dgm:cxn modelId="{B67A9243-0D3F-48C1-906F-7DA6B34AFD35}" type="presOf" srcId="{E4F58406-BCE7-4B7F-A614-F550410347F0}" destId="{4183B495-9078-456B-930C-C7CD8A397120}" srcOrd="0" destOrd="0" presId="urn:microsoft.com/office/officeart/2005/8/layout/radial1"/>
    <dgm:cxn modelId="{178EF8A7-D20D-47FE-9F8B-BEEE4210BCC8}" type="presOf" srcId="{24D438E0-D96A-4EC6-9059-3AF13BEA1FF9}" destId="{E144E98E-BB60-4A68-ABC6-314D707A7EB6}" srcOrd="1" destOrd="0" presId="urn:microsoft.com/office/officeart/2005/8/layout/radial1"/>
    <dgm:cxn modelId="{9BFE1667-FCEB-41D2-B279-96864CC6BF09}" type="presOf" srcId="{3A9CA5B1-8D5B-4788-A34C-03AA9DFF7C8B}" destId="{BAEAAA9F-E63E-4CD3-B415-938F70C023BB}" srcOrd="1" destOrd="0" presId="urn:microsoft.com/office/officeart/2005/8/layout/radial1"/>
    <dgm:cxn modelId="{5392EE38-E195-4968-AD43-33710220F49A}" type="presOf" srcId="{ABA55C55-5592-495D-B740-AE467450D965}" destId="{00F4025D-C245-45CF-A47B-0658CA595FA7}" srcOrd="0" destOrd="0" presId="urn:microsoft.com/office/officeart/2005/8/layout/radial1"/>
    <dgm:cxn modelId="{413117B5-DD12-4542-A17A-BED33FDF4EBD}" srcId="{E8B5C59C-5717-448E-9F16-BCAAF60264D9}" destId="{D198E869-BFD0-4764-AC25-311C2C499637}" srcOrd="2" destOrd="0" parTransId="{1CDB4371-C651-415F-8A85-01D8A640FE53}" sibTransId="{5B70F64E-6481-47FA-8D0D-7CE64CB31A21}"/>
    <dgm:cxn modelId="{58DAD2C0-C40C-4036-8E43-0C1332EB02CC}" srcId="{E8B5C59C-5717-448E-9F16-BCAAF60264D9}" destId="{E4F58406-BCE7-4B7F-A614-F550410347F0}" srcOrd="0" destOrd="0" parTransId="{A2B515C2-86DD-4333-B2E8-2025E981E0A3}" sibTransId="{16F9BAB5-E4BD-4D64-B5AF-84C4D3A4F5E3}"/>
    <dgm:cxn modelId="{04A69F18-E034-438A-A120-C553DD726626}" type="presParOf" srcId="{C21A10B7-7F1E-427A-9C8E-1673FEFCC666}" destId="{4183B495-9078-456B-930C-C7CD8A397120}" srcOrd="0" destOrd="0" presId="urn:microsoft.com/office/officeart/2005/8/layout/radial1"/>
    <dgm:cxn modelId="{514C88A8-8213-49A6-A676-07B5E72B0704}" type="presParOf" srcId="{C21A10B7-7F1E-427A-9C8E-1673FEFCC666}" destId="{0559F923-872A-4A20-B160-85B1B2818EF8}" srcOrd="1" destOrd="0" presId="urn:microsoft.com/office/officeart/2005/8/layout/radial1"/>
    <dgm:cxn modelId="{FFC4FEF2-DF5F-420E-9E59-DD858B83E675}" type="presParOf" srcId="{0559F923-872A-4A20-B160-85B1B2818EF8}" destId="{BAEAAA9F-E63E-4CD3-B415-938F70C023BB}" srcOrd="0" destOrd="0" presId="urn:microsoft.com/office/officeart/2005/8/layout/radial1"/>
    <dgm:cxn modelId="{FA0214F0-CFE5-4B92-BF54-299E13CC5BC1}" type="presParOf" srcId="{C21A10B7-7F1E-427A-9C8E-1673FEFCC666}" destId="{CAC3C541-6074-4390-A117-6179133C8D0D}" srcOrd="2" destOrd="0" presId="urn:microsoft.com/office/officeart/2005/8/layout/radial1"/>
    <dgm:cxn modelId="{1A5424AD-74BD-4BB2-8A04-E74033792F4B}" type="presParOf" srcId="{C21A10B7-7F1E-427A-9C8E-1673FEFCC666}" destId="{A215187D-58EB-4A38-9C56-3A52BF9FCE98}" srcOrd="3" destOrd="0" presId="urn:microsoft.com/office/officeart/2005/8/layout/radial1"/>
    <dgm:cxn modelId="{41B2D25F-6B2A-47C4-B07D-2D9500745BA4}" type="presParOf" srcId="{A215187D-58EB-4A38-9C56-3A52BF9FCE98}" destId="{E144E98E-BB60-4A68-ABC6-314D707A7EB6}" srcOrd="0" destOrd="0" presId="urn:microsoft.com/office/officeart/2005/8/layout/radial1"/>
    <dgm:cxn modelId="{C682DA16-B5E3-47FA-8BA7-EA01E6BBB7CF}" type="presParOf" srcId="{C21A10B7-7F1E-427A-9C8E-1673FEFCC666}" destId="{63BB3D1B-C0E8-4018-86AF-4F44DD220FAA}" srcOrd="4" destOrd="0" presId="urn:microsoft.com/office/officeart/2005/8/layout/radial1"/>
    <dgm:cxn modelId="{4A8304E1-49B4-413A-994F-45CF74F88D7E}" type="presParOf" srcId="{C21A10B7-7F1E-427A-9C8E-1673FEFCC666}" destId="{27700A63-6722-40F0-827F-0596B45EED97}" srcOrd="5" destOrd="0" presId="urn:microsoft.com/office/officeart/2005/8/layout/radial1"/>
    <dgm:cxn modelId="{72700FC2-0141-4B3B-A2C0-2B5799793A7F}" type="presParOf" srcId="{27700A63-6722-40F0-827F-0596B45EED97}" destId="{5A652859-5FC5-494C-A95C-25968E4558D8}" srcOrd="0" destOrd="0" presId="urn:microsoft.com/office/officeart/2005/8/layout/radial1"/>
    <dgm:cxn modelId="{839B57E5-9C14-4077-A59C-B74E60E95963}" type="presParOf" srcId="{C21A10B7-7F1E-427A-9C8E-1673FEFCC666}" destId="{C7D0FD1B-A93D-4BF2-AE13-CF67C6F2556C}" srcOrd="6" destOrd="0" presId="urn:microsoft.com/office/officeart/2005/8/layout/radial1"/>
    <dgm:cxn modelId="{EF5D5B57-056B-49A4-9586-1A676B989162}" type="presParOf" srcId="{C21A10B7-7F1E-427A-9C8E-1673FEFCC666}" destId="{581327EB-53B0-4D0C-A4C8-BFE28B450622}" srcOrd="7" destOrd="0" presId="urn:microsoft.com/office/officeart/2005/8/layout/radial1"/>
    <dgm:cxn modelId="{93273621-73B8-4AFB-B64E-6D7D5D7C9F77}" type="presParOf" srcId="{581327EB-53B0-4D0C-A4C8-BFE28B450622}" destId="{96BEDCB4-2CE6-4C77-803F-A69DCB3BA25C}" srcOrd="0" destOrd="0" presId="urn:microsoft.com/office/officeart/2005/8/layout/radial1"/>
    <dgm:cxn modelId="{6EC6B156-7A42-460E-9E3A-D206068BEAAD}" type="presParOf" srcId="{C21A10B7-7F1E-427A-9C8E-1673FEFCC666}" destId="{1C901D8C-5711-4B79-9C3F-AE974D67B03F}" srcOrd="8" destOrd="0" presId="urn:microsoft.com/office/officeart/2005/8/layout/radial1"/>
    <dgm:cxn modelId="{682A7E95-23B0-48FB-BAA9-9F46D13ECD2C}" type="presParOf" srcId="{C21A10B7-7F1E-427A-9C8E-1673FEFCC666}" destId="{BD66D1EB-82D4-429B-9E3C-7EA58F7F9598}" srcOrd="9" destOrd="0" presId="urn:microsoft.com/office/officeart/2005/8/layout/radial1"/>
    <dgm:cxn modelId="{C9028B6B-F94D-4003-B80C-190B6A08D5CD}" type="presParOf" srcId="{BD66D1EB-82D4-429B-9E3C-7EA58F7F9598}" destId="{739E7F10-90CC-46C0-8295-7BE7BA6E3C81}" srcOrd="0" destOrd="0" presId="urn:microsoft.com/office/officeart/2005/8/layout/radial1"/>
    <dgm:cxn modelId="{0083370C-92B3-458E-BF4B-C2867660B149}" type="presParOf" srcId="{C21A10B7-7F1E-427A-9C8E-1673FEFCC666}" destId="{00F4025D-C245-45CF-A47B-0658CA595FA7}" srcOrd="10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56A5AA-F8E2-4FA2-9E9F-69C02C0C1D98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AE57E5F5-64D2-4EBF-9031-7872858CE37B}" type="pres">
      <dgm:prSet presAssocID="{8B56A5AA-F8E2-4FA2-9E9F-69C02C0C1D9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9AD35B9-A2F5-4626-B57C-89D9F6779FD0}" type="presOf" srcId="{8B56A5AA-F8E2-4FA2-9E9F-69C02C0C1D98}" destId="{AE57E5F5-64D2-4EBF-9031-7872858CE37B}" srcOrd="0" destOrd="0" presId="urn:microsoft.com/office/officeart/2005/8/layout/cycle8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028DEE-5E04-412C-9D64-443602A3B51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1B493-13BC-483D-9E9E-27256F62FDD7}">
      <dgm:prSet phldrT="[Текст]"/>
      <dgm:spPr/>
      <dgm:t>
        <a:bodyPr/>
        <a:lstStyle/>
        <a:p>
          <a:r>
            <a:rPr lang="ru-RU" dirty="0" smtClean="0"/>
            <a:t>Современное историческое образование</a:t>
          </a:r>
          <a:endParaRPr lang="ru-RU" dirty="0"/>
        </a:p>
      </dgm:t>
    </dgm:pt>
    <dgm:pt modelId="{F165B8FD-8850-4B5C-991E-9A6980360B1D}" type="parTrans" cxnId="{A0320897-A585-414A-B5D0-6C69D029AD0B}">
      <dgm:prSet/>
      <dgm:spPr/>
      <dgm:t>
        <a:bodyPr/>
        <a:lstStyle/>
        <a:p>
          <a:endParaRPr lang="ru-RU"/>
        </a:p>
      </dgm:t>
    </dgm:pt>
    <dgm:pt modelId="{B91748EE-D112-4EEE-A33B-B6FC2FF70162}" type="sibTrans" cxnId="{A0320897-A585-414A-B5D0-6C69D029AD0B}">
      <dgm:prSet/>
      <dgm:spPr/>
      <dgm:t>
        <a:bodyPr/>
        <a:lstStyle/>
        <a:p>
          <a:endParaRPr lang="ru-RU"/>
        </a:p>
      </dgm:t>
    </dgm:pt>
    <dgm:pt modelId="{4322C6E6-A93C-4CAC-9D7E-8965C40951B6}">
      <dgm:prSet phldrT="[Текст]"/>
      <dgm:spPr/>
      <dgm:t>
        <a:bodyPr/>
        <a:lstStyle/>
        <a:p>
          <a:r>
            <a:rPr lang="ru-RU" dirty="0" smtClean="0"/>
            <a:t>Необходимость использования инновационных технологий</a:t>
          </a:r>
          <a:endParaRPr lang="ru-RU" dirty="0"/>
        </a:p>
      </dgm:t>
    </dgm:pt>
    <dgm:pt modelId="{9D68FC6D-E39F-4609-8015-081564B0E05E}" type="parTrans" cxnId="{5C6FC0A0-F4D5-46D5-A232-1E5FFFB150D5}">
      <dgm:prSet/>
      <dgm:spPr/>
      <dgm:t>
        <a:bodyPr/>
        <a:lstStyle/>
        <a:p>
          <a:endParaRPr lang="ru-RU"/>
        </a:p>
      </dgm:t>
    </dgm:pt>
    <dgm:pt modelId="{0C0BFB7E-A7ED-4A04-AD3F-713A23366BB7}" type="sibTrans" cxnId="{5C6FC0A0-F4D5-46D5-A232-1E5FFFB150D5}">
      <dgm:prSet/>
      <dgm:spPr/>
      <dgm:t>
        <a:bodyPr/>
        <a:lstStyle/>
        <a:p>
          <a:endParaRPr lang="ru-RU"/>
        </a:p>
      </dgm:t>
    </dgm:pt>
    <dgm:pt modelId="{683C45CE-D561-460C-9ED1-FC65AE858987}">
      <dgm:prSet phldrT="[Текст]"/>
      <dgm:spPr/>
      <dgm:t>
        <a:bodyPr/>
        <a:lstStyle/>
        <a:p>
          <a:r>
            <a:rPr lang="ru-RU" dirty="0" smtClean="0"/>
            <a:t>Необходимость участия в научных конференциях и конкурсах</a:t>
          </a:r>
          <a:endParaRPr lang="ru-RU" dirty="0"/>
        </a:p>
      </dgm:t>
    </dgm:pt>
    <dgm:pt modelId="{E8E132CD-E10F-4E54-9222-CD39C158F809}" type="parTrans" cxnId="{C89C81EE-EFBF-4D27-820D-5FFD67C67645}">
      <dgm:prSet/>
      <dgm:spPr/>
      <dgm:t>
        <a:bodyPr/>
        <a:lstStyle/>
        <a:p>
          <a:endParaRPr lang="ru-RU"/>
        </a:p>
      </dgm:t>
    </dgm:pt>
    <dgm:pt modelId="{2F56E4F6-22AE-4D8F-A09F-E327A91ADE23}" type="sibTrans" cxnId="{C89C81EE-EFBF-4D27-820D-5FFD67C67645}">
      <dgm:prSet/>
      <dgm:spPr/>
      <dgm:t>
        <a:bodyPr/>
        <a:lstStyle/>
        <a:p>
          <a:endParaRPr lang="ru-RU"/>
        </a:p>
      </dgm:t>
    </dgm:pt>
    <dgm:pt modelId="{75E7BEDC-724D-4929-BC21-0F38A49805BF}">
      <dgm:prSet phldrT="[Текст]"/>
      <dgm:spPr/>
      <dgm:t>
        <a:bodyPr/>
        <a:lstStyle/>
        <a:p>
          <a:r>
            <a:rPr lang="ru-RU" dirty="0" smtClean="0"/>
            <a:t>Требования ФГОС</a:t>
          </a:r>
          <a:endParaRPr lang="ru-RU" dirty="0"/>
        </a:p>
      </dgm:t>
    </dgm:pt>
    <dgm:pt modelId="{C871CC28-D27F-407F-96AE-FDEA6BEFECF1}" type="parTrans" cxnId="{4408FCD7-91A5-4AD8-A978-072FA3162046}">
      <dgm:prSet/>
      <dgm:spPr/>
      <dgm:t>
        <a:bodyPr/>
        <a:lstStyle/>
        <a:p>
          <a:endParaRPr lang="ru-RU"/>
        </a:p>
      </dgm:t>
    </dgm:pt>
    <dgm:pt modelId="{B0FE5C59-2300-4B24-996E-D912974A049C}" type="sibTrans" cxnId="{4408FCD7-91A5-4AD8-A978-072FA3162046}">
      <dgm:prSet/>
      <dgm:spPr/>
      <dgm:t>
        <a:bodyPr/>
        <a:lstStyle/>
        <a:p>
          <a:endParaRPr lang="ru-RU"/>
        </a:p>
      </dgm:t>
    </dgm:pt>
    <dgm:pt modelId="{9DA6C045-6392-401F-9996-62F6B300155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Личностные результаты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A1D42B49-D6D1-4E64-857B-62ED357C51A6}" type="parTrans" cxnId="{B3DE654A-E15A-4597-80F7-7C5A0177E5D5}">
      <dgm:prSet/>
      <dgm:spPr/>
      <dgm:t>
        <a:bodyPr/>
        <a:lstStyle/>
        <a:p>
          <a:endParaRPr lang="ru-RU"/>
        </a:p>
      </dgm:t>
    </dgm:pt>
    <dgm:pt modelId="{AE8F451B-1EEB-4414-A5BE-11E082B94EEB}" type="sibTrans" cxnId="{B3DE654A-E15A-4597-80F7-7C5A0177E5D5}">
      <dgm:prSet/>
      <dgm:spPr/>
      <dgm:t>
        <a:bodyPr/>
        <a:lstStyle/>
        <a:p>
          <a:endParaRPr lang="ru-RU"/>
        </a:p>
      </dgm:t>
    </dgm:pt>
    <dgm:pt modelId="{42CB01FA-76AC-49B5-BDD2-D89AD56DA07C}">
      <dgm:prSet phldrT="[Текст]"/>
      <dgm:spPr/>
      <dgm:t>
        <a:bodyPr/>
        <a:lstStyle/>
        <a:p>
          <a:r>
            <a:rPr lang="ru-RU" dirty="0" err="1" smtClean="0"/>
            <a:t>Метапредметные</a:t>
          </a:r>
          <a:r>
            <a:rPr lang="ru-RU" dirty="0" smtClean="0"/>
            <a:t> результаты</a:t>
          </a:r>
          <a:endParaRPr lang="ru-RU" dirty="0"/>
        </a:p>
      </dgm:t>
    </dgm:pt>
    <dgm:pt modelId="{BA0C959A-0459-4063-B58E-876C6FD5249A}" type="parTrans" cxnId="{CFD54699-3C04-4893-BF9A-16DC723F3A0D}">
      <dgm:prSet/>
      <dgm:spPr/>
      <dgm:t>
        <a:bodyPr/>
        <a:lstStyle/>
        <a:p>
          <a:endParaRPr lang="ru-RU"/>
        </a:p>
      </dgm:t>
    </dgm:pt>
    <dgm:pt modelId="{FEA67FDD-0F13-4CE9-B857-116D96FF4413}" type="sibTrans" cxnId="{CFD54699-3C04-4893-BF9A-16DC723F3A0D}">
      <dgm:prSet/>
      <dgm:spPr/>
      <dgm:t>
        <a:bodyPr/>
        <a:lstStyle/>
        <a:p>
          <a:endParaRPr lang="ru-RU"/>
        </a:p>
      </dgm:t>
    </dgm:pt>
    <dgm:pt modelId="{775D5249-7B29-4DF8-A5C0-B682426BE9C6}">
      <dgm:prSet/>
      <dgm:spPr/>
      <dgm:t>
        <a:bodyPr/>
        <a:lstStyle/>
        <a:p>
          <a:r>
            <a:rPr lang="ru-RU" dirty="0" smtClean="0"/>
            <a:t>Предметные результаты</a:t>
          </a:r>
        </a:p>
      </dgm:t>
    </dgm:pt>
    <dgm:pt modelId="{96C0A3DC-87EB-4B5B-A0F8-9C1BE79922C4}" type="parTrans" cxnId="{707DB095-B727-44C4-96D8-249B4555C662}">
      <dgm:prSet/>
      <dgm:spPr/>
      <dgm:t>
        <a:bodyPr/>
        <a:lstStyle/>
        <a:p>
          <a:endParaRPr lang="ru-RU"/>
        </a:p>
      </dgm:t>
    </dgm:pt>
    <dgm:pt modelId="{0B296985-E02F-4312-9756-23048A7BA11E}" type="sibTrans" cxnId="{707DB095-B727-44C4-96D8-249B4555C662}">
      <dgm:prSet/>
      <dgm:spPr/>
      <dgm:t>
        <a:bodyPr/>
        <a:lstStyle/>
        <a:p>
          <a:endParaRPr lang="ru-RU"/>
        </a:p>
      </dgm:t>
    </dgm:pt>
    <dgm:pt modelId="{9AFB4E8C-3939-47D1-9586-3CFF332F49B9}" type="pres">
      <dgm:prSet presAssocID="{23028DEE-5E04-412C-9D64-443602A3B51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01B17B3-CF3F-4EA1-B860-2FD02BD8717E}" type="pres">
      <dgm:prSet presAssocID="{B0F1B493-13BC-483D-9E9E-27256F62FDD7}" presName="root" presStyleCnt="0"/>
      <dgm:spPr/>
    </dgm:pt>
    <dgm:pt modelId="{137E11E7-5922-4668-8BF4-D58FBF7A25AD}" type="pres">
      <dgm:prSet presAssocID="{B0F1B493-13BC-483D-9E9E-27256F62FDD7}" presName="rootComposite" presStyleCnt="0"/>
      <dgm:spPr/>
    </dgm:pt>
    <dgm:pt modelId="{F9F9B224-9F50-4441-9FAF-186F7048E231}" type="pres">
      <dgm:prSet presAssocID="{B0F1B493-13BC-483D-9E9E-27256F62FDD7}" presName="rootText" presStyleLbl="node1" presStyleIdx="0" presStyleCnt="2" custLinFactNeighborX="-50567" custLinFactNeighborY="3352"/>
      <dgm:spPr/>
      <dgm:t>
        <a:bodyPr/>
        <a:lstStyle/>
        <a:p>
          <a:endParaRPr lang="ru-RU"/>
        </a:p>
      </dgm:t>
    </dgm:pt>
    <dgm:pt modelId="{F7344792-2939-488F-940B-3CC62FBDBB1A}" type="pres">
      <dgm:prSet presAssocID="{B0F1B493-13BC-483D-9E9E-27256F62FDD7}" presName="rootConnector" presStyleLbl="node1" presStyleIdx="0" presStyleCnt="2"/>
      <dgm:spPr/>
      <dgm:t>
        <a:bodyPr/>
        <a:lstStyle/>
        <a:p>
          <a:endParaRPr lang="ru-RU"/>
        </a:p>
      </dgm:t>
    </dgm:pt>
    <dgm:pt modelId="{2613D3D3-460D-43B5-88D1-62047A181389}" type="pres">
      <dgm:prSet presAssocID="{B0F1B493-13BC-483D-9E9E-27256F62FDD7}" presName="childShape" presStyleCnt="0"/>
      <dgm:spPr/>
    </dgm:pt>
    <dgm:pt modelId="{24655924-C2F0-4313-AD33-47AC1E475E6C}" type="pres">
      <dgm:prSet presAssocID="{9D68FC6D-E39F-4609-8015-081564B0E05E}" presName="Name13" presStyleLbl="parChTrans1D2" presStyleIdx="0" presStyleCnt="5"/>
      <dgm:spPr/>
      <dgm:t>
        <a:bodyPr/>
        <a:lstStyle/>
        <a:p>
          <a:endParaRPr lang="ru-RU"/>
        </a:p>
      </dgm:t>
    </dgm:pt>
    <dgm:pt modelId="{F9FFAD67-14BC-4C22-BDA3-17D3EBBD688D}" type="pres">
      <dgm:prSet presAssocID="{4322C6E6-A93C-4CAC-9D7E-8965C40951B6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597D8-10C4-42D3-8058-294814A48893}" type="pres">
      <dgm:prSet presAssocID="{E8E132CD-E10F-4E54-9222-CD39C158F809}" presName="Name13" presStyleLbl="parChTrans1D2" presStyleIdx="1" presStyleCnt="5"/>
      <dgm:spPr/>
      <dgm:t>
        <a:bodyPr/>
        <a:lstStyle/>
        <a:p>
          <a:endParaRPr lang="ru-RU"/>
        </a:p>
      </dgm:t>
    </dgm:pt>
    <dgm:pt modelId="{C5BE70AE-06E2-42A3-AC05-405D8A15AB6B}" type="pres">
      <dgm:prSet presAssocID="{683C45CE-D561-460C-9ED1-FC65AE858987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CEBDB-380D-4301-9240-8B253E6C0BFA}" type="pres">
      <dgm:prSet presAssocID="{75E7BEDC-724D-4929-BC21-0F38A49805BF}" presName="root" presStyleCnt="0"/>
      <dgm:spPr/>
    </dgm:pt>
    <dgm:pt modelId="{C6D435D0-61AF-4425-86CC-23E39F9FF0D0}" type="pres">
      <dgm:prSet presAssocID="{75E7BEDC-724D-4929-BC21-0F38A49805BF}" presName="rootComposite" presStyleCnt="0"/>
      <dgm:spPr/>
    </dgm:pt>
    <dgm:pt modelId="{D6A65520-343F-49C0-BAFF-A92C5AFAF1B0}" type="pres">
      <dgm:prSet presAssocID="{75E7BEDC-724D-4929-BC21-0F38A49805BF}" presName="rootText" presStyleLbl="node1" presStyleIdx="1" presStyleCnt="2"/>
      <dgm:spPr/>
      <dgm:t>
        <a:bodyPr/>
        <a:lstStyle/>
        <a:p>
          <a:endParaRPr lang="ru-RU"/>
        </a:p>
      </dgm:t>
    </dgm:pt>
    <dgm:pt modelId="{E2A726A8-EB47-4E37-88DF-5A9EC340E2C0}" type="pres">
      <dgm:prSet presAssocID="{75E7BEDC-724D-4929-BC21-0F38A49805BF}" presName="rootConnector" presStyleLbl="node1" presStyleIdx="1" presStyleCnt="2"/>
      <dgm:spPr/>
      <dgm:t>
        <a:bodyPr/>
        <a:lstStyle/>
        <a:p>
          <a:endParaRPr lang="ru-RU"/>
        </a:p>
      </dgm:t>
    </dgm:pt>
    <dgm:pt modelId="{A92DAE65-15B6-4E76-B975-D02137A30922}" type="pres">
      <dgm:prSet presAssocID="{75E7BEDC-724D-4929-BC21-0F38A49805BF}" presName="childShape" presStyleCnt="0"/>
      <dgm:spPr/>
    </dgm:pt>
    <dgm:pt modelId="{BBF9DBE5-82AD-4A02-9CCE-2570DD2383AB}" type="pres">
      <dgm:prSet presAssocID="{A1D42B49-D6D1-4E64-857B-62ED357C51A6}" presName="Name13" presStyleLbl="parChTrans1D2" presStyleIdx="2" presStyleCnt="5"/>
      <dgm:spPr/>
      <dgm:t>
        <a:bodyPr/>
        <a:lstStyle/>
        <a:p>
          <a:endParaRPr lang="ru-RU"/>
        </a:p>
      </dgm:t>
    </dgm:pt>
    <dgm:pt modelId="{9AA6C04A-8285-4B85-9D24-1007441D9670}" type="pres">
      <dgm:prSet presAssocID="{9DA6C045-6392-401F-9996-62F6B3001551}" presName="childText" presStyleLbl="bgAcc1" presStyleIdx="2" presStyleCnt="5" custLinFactNeighborX="1683" custLinFactNeighborY="7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CF6ADF-A9F0-4494-93B6-E367BC1208C8}" type="pres">
      <dgm:prSet presAssocID="{96C0A3DC-87EB-4B5B-A0F8-9C1BE79922C4}" presName="Name13" presStyleLbl="parChTrans1D2" presStyleIdx="3" presStyleCnt="5"/>
      <dgm:spPr/>
      <dgm:t>
        <a:bodyPr/>
        <a:lstStyle/>
        <a:p>
          <a:endParaRPr lang="ru-RU"/>
        </a:p>
      </dgm:t>
    </dgm:pt>
    <dgm:pt modelId="{5A470D7A-5F90-47BF-817E-9EF1AE3501A9}" type="pres">
      <dgm:prSet presAssocID="{775D5249-7B29-4DF8-A5C0-B682426BE9C6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B03BE-0FD2-4905-84C6-A3D41ECF6EDE}" type="pres">
      <dgm:prSet presAssocID="{BA0C959A-0459-4063-B58E-876C6FD5249A}" presName="Name13" presStyleLbl="parChTrans1D2" presStyleIdx="4" presStyleCnt="5"/>
      <dgm:spPr/>
      <dgm:t>
        <a:bodyPr/>
        <a:lstStyle/>
        <a:p>
          <a:endParaRPr lang="ru-RU"/>
        </a:p>
      </dgm:t>
    </dgm:pt>
    <dgm:pt modelId="{530E91D1-F6DF-4894-8338-36D908C60E93}" type="pres">
      <dgm:prSet presAssocID="{42CB01FA-76AC-49B5-BDD2-D89AD56DA07C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320897-A585-414A-B5D0-6C69D029AD0B}" srcId="{23028DEE-5E04-412C-9D64-443602A3B518}" destId="{B0F1B493-13BC-483D-9E9E-27256F62FDD7}" srcOrd="0" destOrd="0" parTransId="{F165B8FD-8850-4B5C-991E-9A6980360B1D}" sibTransId="{B91748EE-D112-4EEE-A33B-B6FC2FF70162}"/>
    <dgm:cxn modelId="{BA19B417-B280-4B43-A9E4-24790C1C012A}" type="presOf" srcId="{E8E132CD-E10F-4E54-9222-CD39C158F809}" destId="{BDF597D8-10C4-42D3-8058-294814A48893}" srcOrd="0" destOrd="0" presId="urn:microsoft.com/office/officeart/2005/8/layout/hierarchy3"/>
    <dgm:cxn modelId="{CFD54699-3C04-4893-BF9A-16DC723F3A0D}" srcId="{75E7BEDC-724D-4929-BC21-0F38A49805BF}" destId="{42CB01FA-76AC-49B5-BDD2-D89AD56DA07C}" srcOrd="2" destOrd="0" parTransId="{BA0C959A-0459-4063-B58E-876C6FD5249A}" sibTransId="{FEA67FDD-0F13-4CE9-B857-116D96FF4413}"/>
    <dgm:cxn modelId="{707DB095-B727-44C4-96D8-249B4555C662}" srcId="{75E7BEDC-724D-4929-BC21-0F38A49805BF}" destId="{775D5249-7B29-4DF8-A5C0-B682426BE9C6}" srcOrd="1" destOrd="0" parTransId="{96C0A3DC-87EB-4B5B-A0F8-9C1BE79922C4}" sibTransId="{0B296985-E02F-4312-9756-23048A7BA11E}"/>
    <dgm:cxn modelId="{7736D55C-4078-4A82-930F-5F1A20029C31}" type="presOf" srcId="{96C0A3DC-87EB-4B5B-A0F8-9C1BE79922C4}" destId="{23CF6ADF-A9F0-4494-93B6-E367BC1208C8}" srcOrd="0" destOrd="0" presId="urn:microsoft.com/office/officeart/2005/8/layout/hierarchy3"/>
    <dgm:cxn modelId="{5C6FC0A0-F4D5-46D5-A232-1E5FFFB150D5}" srcId="{B0F1B493-13BC-483D-9E9E-27256F62FDD7}" destId="{4322C6E6-A93C-4CAC-9D7E-8965C40951B6}" srcOrd="0" destOrd="0" parTransId="{9D68FC6D-E39F-4609-8015-081564B0E05E}" sibTransId="{0C0BFB7E-A7ED-4A04-AD3F-713A23366BB7}"/>
    <dgm:cxn modelId="{A57D6F2A-5BC3-483F-A17E-66E670CCF919}" type="presOf" srcId="{B0F1B493-13BC-483D-9E9E-27256F62FDD7}" destId="{F7344792-2939-488F-940B-3CC62FBDBB1A}" srcOrd="1" destOrd="0" presId="urn:microsoft.com/office/officeart/2005/8/layout/hierarchy3"/>
    <dgm:cxn modelId="{72A55828-9F9A-409D-81D3-36E29D8A2945}" type="presOf" srcId="{9D68FC6D-E39F-4609-8015-081564B0E05E}" destId="{24655924-C2F0-4313-AD33-47AC1E475E6C}" srcOrd="0" destOrd="0" presId="urn:microsoft.com/office/officeart/2005/8/layout/hierarchy3"/>
    <dgm:cxn modelId="{009A81B3-C54D-48D8-8A2D-AB41B9F26B0A}" type="presOf" srcId="{775D5249-7B29-4DF8-A5C0-B682426BE9C6}" destId="{5A470D7A-5F90-47BF-817E-9EF1AE3501A9}" srcOrd="0" destOrd="0" presId="urn:microsoft.com/office/officeart/2005/8/layout/hierarchy3"/>
    <dgm:cxn modelId="{420A0C8C-6D75-42A1-8C8F-1E59A05B9A99}" type="presOf" srcId="{683C45CE-D561-460C-9ED1-FC65AE858987}" destId="{C5BE70AE-06E2-42A3-AC05-405D8A15AB6B}" srcOrd="0" destOrd="0" presId="urn:microsoft.com/office/officeart/2005/8/layout/hierarchy3"/>
    <dgm:cxn modelId="{FD0E6C5E-86DD-4562-A571-E59F32FA04EE}" type="presOf" srcId="{BA0C959A-0459-4063-B58E-876C6FD5249A}" destId="{6DAB03BE-0FD2-4905-84C6-A3D41ECF6EDE}" srcOrd="0" destOrd="0" presId="urn:microsoft.com/office/officeart/2005/8/layout/hierarchy3"/>
    <dgm:cxn modelId="{00AC8FD3-CB31-4ED6-BF32-8937810E2EAC}" type="presOf" srcId="{75E7BEDC-724D-4929-BC21-0F38A49805BF}" destId="{E2A726A8-EB47-4E37-88DF-5A9EC340E2C0}" srcOrd="1" destOrd="0" presId="urn:microsoft.com/office/officeart/2005/8/layout/hierarchy3"/>
    <dgm:cxn modelId="{281E592C-9AD5-4001-8323-469F42FB2968}" type="presOf" srcId="{B0F1B493-13BC-483D-9E9E-27256F62FDD7}" destId="{F9F9B224-9F50-4441-9FAF-186F7048E231}" srcOrd="0" destOrd="0" presId="urn:microsoft.com/office/officeart/2005/8/layout/hierarchy3"/>
    <dgm:cxn modelId="{EE1120B6-D651-47E8-898C-F9EBA804C2B9}" type="presOf" srcId="{9DA6C045-6392-401F-9996-62F6B3001551}" destId="{9AA6C04A-8285-4B85-9D24-1007441D9670}" srcOrd="0" destOrd="0" presId="urn:microsoft.com/office/officeart/2005/8/layout/hierarchy3"/>
    <dgm:cxn modelId="{D66C8F4B-C54B-4698-BEE4-AEDF43DC8A36}" type="presOf" srcId="{A1D42B49-D6D1-4E64-857B-62ED357C51A6}" destId="{BBF9DBE5-82AD-4A02-9CCE-2570DD2383AB}" srcOrd="0" destOrd="0" presId="urn:microsoft.com/office/officeart/2005/8/layout/hierarchy3"/>
    <dgm:cxn modelId="{9EA6BF91-EC38-4FF3-954D-0D95B2DA1643}" type="presOf" srcId="{4322C6E6-A93C-4CAC-9D7E-8965C40951B6}" destId="{F9FFAD67-14BC-4C22-BDA3-17D3EBBD688D}" srcOrd="0" destOrd="0" presId="urn:microsoft.com/office/officeart/2005/8/layout/hierarchy3"/>
    <dgm:cxn modelId="{4408FCD7-91A5-4AD8-A978-072FA3162046}" srcId="{23028DEE-5E04-412C-9D64-443602A3B518}" destId="{75E7BEDC-724D-4929-BC21-0F38A49805BF}" srcOrd="1" destOrd="0" parTransId="{C871CC28-D27F-407F-96AE-FDEA6BEFECF1}" sibTransId="{B0FE5C59-2300-4B24-996E-D912974A049C}"/>
    <dgm:cxn modelId="{B3DE654A-E15A-4597-80F7-7C5A0177E5D5}" srcId="{75E7BEDC-724D-4929-BC21-0F38A49805BF}" destId="{9DA6C045-6392-401F-9996-62F6B3001551}" srcOrd="0" destOrd="0" parTransId="{A1D42B49-D6D1-4E64-857B-62ED357C51A6}" sibTransId="{AE8F451B-1EEB-4414-A5BE-11E082B94EEB}"/>
    <dgm:cxn modelId="{C89C81EE-EFBF-4D27-820D-5FFD67C67645}" srcId="{B0F1B493-13BC-483D-9E9E-27256F62FDD7}" destId="{683C45CE-D561-460C-9ED1-FC65AE858987}" srcOrd="1" destOrd="0" parTransId="{E8E132CD-E10F-4E54-9222-CD39C158F809}" sibTransId="{2F56E4F6-22AE-4D8F-A09F-E327A91ADE23}"/>
    <dgm:cxn modelId="{8B4FF157-6F8A-49B3-A1E6-C12AA6BAE886}" type="presOf" srcId="{75E7BEDC-724D-4929-BC21-0F38A49805BF}" destId="{D6A65520-343F-49C0-BAFF-A92C5AFAF1B0}" srcOrd="0" destOrd="0" presId="urn:microsoft.com/office/officeart/2005/8/layout/hierarchy3"/>
    <dgm:cxn modelId="{20F8B322-BC78-4F80-B6BC-D8F0F4429F43}" type="presOf" srcId="{42CB01FA-76AC-49B5-BDD2-D89AD56DA07C}" destId="{530E91D1-F6DF-4894-8338-36D908C60E93}" srcOrd="0" destOrd="0" presId="urn:microsoft.com/office/officeart/2005/8/layout/hierarchy3"/>
    <dgm:cxn modelId="{5F60B53F-296E-4FF4-84B7-74D1FC98F978}" type="presOf" srcId="{23028DEE-5E04-412C-9D64-443602A3B518}" destId="{9AFB4E8C-3939-47D1-9586-3CFF332F49B9}" srcOrd="0" destOrd="0" presId="urn:microsoft.com/office/officeart/2005/8/layout/hierarchy3"/>
    <dgm:cxn modelId="{7BFDAFA2-579D-4783-9B3B-564CE38134B1}" type="presParOf" srcId="{9AFB4E8C-3939-47D1-9586-3CFF332F49B9}" destId="{001B17B3-CF3F-4EA1-B860-2FD02BD8717E}" srcOrd="0" destOrd="0" presId="urn:microsoft.com/office/officeart/2005/8/layout/hierarchy3"/>
    <dgm:cxn modelId="{6E85F3D9-9108-4EE7-842B-D1FB3A2BA39E}" type="presParOf" srcId="{001B17B3-CF3F-4EA1-B860-2FD02BD8717E}" destId="{137E11E7-5922-4668-8BF4-D58FBF7A25AD}" srcOrd="0" destOrd="0" presId="urn:microsoft.com/office/officeart/2005/8/layout/hierarchy3"/>
    <dgm:cxn modelId="{AB08181C-7C7D-4FD2-81E5-D0673B551575}" type="presParOf" srcId="{137E11E7-5922-4668-8BF4-D58FBF7A25AD}" destId="{F9F9B224-9F50-4441-9FAF-186F7048E231}" srcOrd="0" destOrd="0" presId="urn:microsoft.com/office/officeart/2005/8/layout/hierarchy3"/>
    <dgm:cxn modelId="{83D2C39F-50AE-49F4-B905-C80D074DFB4F}" type="presParOf" srcId="{137E11E7-5922-4668-8BF4-D58FBF7A25AD}" destId="{F7344792-2939-488F-940B-3CC62FBDBB1A}" srcOrd="1" destOrd="0" presId="urn:microsoft.com/office/officeart/2005/8/layout/hierarchy3"/>
    <dgm:cxn modelId="{3A098C88-2041-49E0-B214-9DA3DB231B0C}" type="presParOf" srcId="{001B17B3-CF3F-4EA1-B860-2FD02BD8717E}" destId="{2613D3D3-460D-43B5-88D1-62047A181389}" srcOrd="1" destOrd="0" presId="urn:microsoft.com/office/officeart/2005/8/layout/hierarchy3"/>
    <dgm:cxn modelId="{F334A281-9776-4255-A0D6-ECAE0C983610}" type="presParOf" srcId="{2613D3D3-460D-43B5-88D1-62047A181389}" destId="{24655924-C2F0-4313-AD33-47AC1E475E6C}" srcOrd="0" destOrd="0" presId="urn:microsoft.com/office/officeart/2005/8/layout/hierarchy3"/>
    <dgm:cxn modelId="{EAD816F1-E0D9-4063-A730-3686F19DCDB9}" type="presParOf" srcId="{2613D3D3-460D-43B5-88D1-62047A181389}" destId="{F9FFAD67-14BC-4C22-BDA3-17D3EBBD688D}" srcOrd="1" destOrd="0" presId="urn:microsoft.com/office/officeart/2005/8/layout/hierarchy3"/>
    <dgm:cxn modelId="{85613B45-8F10-46E9-908B-587763F74CCB}" type="presParOf" srcId="{2613D3D3-460D-43B5-88D1-62047A181389}" destId="{BDF597D8-10C4-42D3-8058-294814A48893}" srcOrd="2" destOrd="0" presId="urn:microsoft.com/office/officeart/2005/8/layout/hierarchy3"/>
    <dgm:cxn modelId="{3FDB8A13-EA16-4AE1-867B-5A21A84F40D0}" type="presParOf" srcId="{2613D3D3-460D-43B5-88D1-62047A181389}" destId="{C5BE70AE-06E2-42A3-AC05-405D8A15AB6B}" srcOrd="3" destOrd="0" presId="urn:microsoft.com/office/officeart/2005/8/layout/hierarchy3"/>
    <dgm:cxn modelId="{261088BF-20B2-41A1-88ED-AB7DE967B2B1}" type="presParOf" srcId="{9AFB4E8C-3939-47D1-9586-3CFF332F49B9}" destId="{AACCEBDB-380D-4301-9240-8B253E6C0BFA}" srcOrd="1" destOrd="0" presId="urn:microsoft.com/office/officeart/2005/8/layout/hierarchy3"/>
    <dgm:cxn modelId="{2656B060-0E7F-4AD9-B8CC-67C1D8FFA60C}" type="presParOf" srcId="{AACCEBDB-380D-4301-9240-8B253E6C0BFA}" destId="{C6D435D0-61AF-4425-86CC-23E39F9FF0D0}" srcOrd="0" destOrd="0" presId="urn:microsoft.com/office/officeart/2005/8/layout/hierarchy3"/>
    <dgm:cxn modelId="{46AB7551-ADF0-4B33-A222-D727CFF8FBB6}" type="presParOf" srcId="{C6D435D0-61AF-4425-86CC-23E39F9FF0D0}" destId="{D6A65520-343F-49C0-BAFF-A92C5AFAF1B0}" srcOrd="0" destOrd="0" presId="urn:microsoft.com/office/officeart/2005/8/layout/hierarchy3"/>
    <dgm:cxn modelId="{D67E2B1B-0C7F-4A4C-B52A-A61D7BA48EB7}" type="presParOf" srcId="{C6D435D0-61AF-4425-86CC-23E39F9FF0D0}" destId="{E2A726A8-EB47-4E37-88DF-5A9EC340E2C0}" srcOrd="1" destOrd="0" presId="urn:microsoft.com/office/officeart/2005/8/layout/hierarchy3"/>
    <dgm:cxn modelId="{4AE8B678-11FE-47A4-95BE-C424921B0F40}" type="presParOf" srcId="{AACCEBDB-380D-4301-9240-8B253E6C0BFA}" destId="{A92DAE65-15B6-4E76-B975-D02137A30922}" srcOrd="1" destOrd="0" presId="urn:microsoft.com/office/officeart/2005/8/layout/hierarchy3"/>
    <dgm:cxn modelId="{A85D7290-2DF1-4383-BB93-ED2114EB5513}" type="presParOf" srcId="{A92DAE65-15B6-4E76-B975-D02137A30922}" destId="{BBF9DBE5-82AD-4A02-9CCE-2570DD2383AB}" srcOrd="0" destOrd="0" presId="urn:microsoft.com/office/officeart/2005/8/layout/hierarchy3"/>
    <dgm:cxn modelId="{88917982-E19D-4447-BF5F-76DBD84462BE}" type="presParOf" srcId="{A92DAE65-15B6-4E76-B975-D02137A30922}" destId="{9AA6C04A-8285-4B85-9D24-1007441D9670}" srcOrd="1" destOrd="0" presId="urn:microsoft.com/office/officeart/2005/8/layout/hierarchy3"/>
    <dgm:cxn modelId="{F2DF5192-A232-40E9-8DA9-E1E8A63C055C}" type="presParOf" srcId="{A92DAE65-15B6-4E76-B975-D02137A30922}" destId="{23CF6ADF-A9F0-4494-93B6-E367BC1208C8}" srcOrd="2" destOrd="0" presId="urn:microsoft.com/office/officeart/2005/8/layout/hierarchy3"/>
    <dgm:cxn modelId="{27EF67CA-F1CF-4DD8-B2AF-876F7F9BC3D4}" type="presParOf" srcId="{A92DAE65-15B6-4E76-B975-D02137A30922}" destId="{5A470D7A-5F90-47BF-817E-9EF1AE3501A9}" srcOrd="3" destOrd="0" presId="urn:microsoft.com/office/officeart/2005/8/layout/hierarchy3"/>
    <dgm:cxn modelId="{B44752C9-7220-4189-A944-C93685885244}" type="presParOf" srcId="{A92DAE65-15B6-4E76-B975-D02137A30922}" destId="{6DAB03BE-0FD2-4905-84C6-A3D41ECF6EDE}" srcOrd="4" destOrd="0" presId="urn:microsoft.com/office/officeart/2005/8/layout/hierarchy3"/>
    <dgm:cxn modelId="{4393DC00-8DEE-4755-92F9-437176A46296}" type="presParOf" srcId="{A92DAE65-15B6-4E76-B975-D02137A30922}" destId="{530E91D1-F6DF-4894-8338-36D908C60E93}" srcOrd="5" destOrd="0" presId="urn:microsoft.com/office/officeart/2005/8/layout/hierarchy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4A6A2B-626C-4B6B-8E6E-5C729ADBE6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EEE8B8-49CC-492E-BE0B-B75311091D91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Метод проектов способствует формированию: базовых компетенций личности, что соответствует требованиям ФГОС</a:t>
          </a:r>
        </a:p>
        <a:p>
          <a:endParaRPr lang="ru-RU" dirty="0"/>
        </a:p>
      </dgm:t>
    </dgm:pt>
    <dgm:pt modelId="{85A2F33A-E2C9-47FA-99B1-D6A2E62AE43F}" type="parTrans" cxnId="{99076BB3-BCC3-4FF9-98C2-175E4D7326CD}">
      <dgm:prSet/>
      <dgm:spPr/>
      <dgm:t>
        <a:bodyPr/>
        <a:lstStyle/>
        <a:p>
          <a:endParaRPr lang="ru-RU"/>
        </a:p>
      </dgm:t>
    </dgm:pt>
    <dgm:pt modelId="{0F6DC386-2239-42AD-845D-858BCBA041E3}" type="sibTrans" cxnId="{99076BB3-BCC3-4FF9-98C2-175E4D7326CD}">
      <dgm:prSet/>
      <dgm:spPr/>
      <dgm:t>
        <a:bodyPr/>
        <a:lstStyle/>
        <a:p>
          <a:endParaRPr lang="ru-RU"/>
        </a:p>
      </dgm:t>
    </dgm:pt>
    <dgm:pt modelId="{E4C3FE74-A01E-41AF-B3B9-31D249AC0E3E}">
      <dgm:prSet/>
      <dgm:spPr/>
      <dgm:t>
        <a:bodyPr/>
        <a:lstStyle/>
        <a:p>
          <a:r>
            <a:rPr lang="ru-RU" dirty="0" smtClean="0"/>
            <a:t>Учебным результатом опыта проектирования является способность создавать и защищать свой продукт, переживать«ситуацию успеха», осваивать новые виды деятельности, применять их в жизни. </a:t>
          </a:r>
          <a:endParaRPr lang="ru-RU" dirty="0"/>
        </a:p>
      </dgm:t>
    </dgm:pt>
    <dgm:pt modelId="{DE61A846-508A-44AA-AAED-42255D695AF5}" type="parTrans" cxnId="{AA78CFFF-8F17-4059-961C-D156E64627A9}">
      <dgm:prSet/>
      <dgm:spPr/>
      <dgm:t>
        <a:bodyPr/>
        <a:lstStyle/>
        <a:p>
          <a:endParaRPr lang="ru-RU"/>
        </a:p>
      </dgm:t>
    </dgm:pt>
    <dgm:pt modelId="{ED368721-FB40-4333-9F9A-5228C234F6F9}" type="sibTrans" cxnId="{AA78CFFF-8F17-4059-961C-D156E64627A9}">
      <dgm:prSet/>
      <dgm:spPr/>
      <dgm:t>
        <a:bodyPr/>
        <a:lstStyle/>
        <a:p>
          <a:endParaRPr lang="ru-RU"/>
        </a:p>
      </dgm:t>
    </dgm:pt>
    <dgm:pt modelId="{FADD0960-713B-4EE3-8FA8-F3047A52BB57}" type="pres">
      <dgm:prSet presAssocID="{344A6A2B-626C-4B6B-8E6E-5C729ADBE6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A3D9E3-82EA-4C51-8D1B-DB75D2AB3C45}" type="pres">
      <dgm:prSet presAssocID="{E4C3FE74-A01E-41AF-B3B9-31D249AC0E3E}" presName="parentText" presStyleLbl="node1" presStyleIdx="0" presStyleCnt="2" custLinFactY="-2315" custLinFactNeighborX="-176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B7204-9A85-4053-9A7E-E770E2B1257A}" type="pres">
      <dgm:prSet presAssocID="{ED368721-FB40-4333-9F9A-5228C234F6F9}" presName="spacer" presStyleCnt="0"/>
      <dgm:spPr/>
    </dgm:pt>
    <dgm:pt modelId="{4998A361-B6D8-401B-B0A8-9DB5B9FA0948}" type="pres">
      <dgm:prSet presAssocID="{98EEE8B8-49CC-492E-BE0B-B75311091D9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E86700-2D03-45AA-8AC6-5CA6FD260904}" type="presOf" srcId="{E4C3FE74-A01E-41AF-B3B9-31D249AC0E3E}" destId="{A4A3D9E3-82EA-4C51-8D1B-DB75D2AB3C45}" srcOrd="0" destOrd="0" presId="urn:microsoft.com/office/officeart/2005/8/layout/vList2"/>
    <dgm:cxn modelId="{AA78CFFF-8F17-4059-961C-D156E64627A9}" srcId="{344A6A2B-626C-4B6B-8E6E-5C729ADBE6AA}" destId="{E4C3FE74-A01E-41AF-B3B9-31D249AC0E3E}" srcOrd="0" destOrd="0" parTransId="{DE61A846-508A-44AA-AAED-42255D695AF5}" sibTransId="{ED368721-FB40-4333-9F9A-5228C234F6F9}"/>
    <dgm:cxn modelId="{6B6B62E4-1A4C-427A-AC77-392230E9A47C}" type="presOf" srcId="{344A6A2B-626C-4B6B-8E6E-5C729ADBE6AA}" destId="{FADD0960-713B-4EE3-8FA8-F3047A52BB57}" srcOrd="0" destOrd="0" presId="urn:microsoft.com/office/officeart/2005/8/layout/vList2"/>
    <dgm:cxn modelId="{99076BB3-BCC3-4FF9-98C2-175E4D7326CD}" srcId="{344A6A2B-626C-4B6B-8E6E-5C729ADBE6AA}" destId="{98EEE8B8-49CC-492E-BE0B-B75311091D91}" srcOrd="1" destOrd="0" parTransId="{85A2F33A-E2C9-47FA-99B1-D6A2E62AE43F}" sibTransId="{0F6DC386-2239-42AD-845D-858BCBA041E3}"/>
    <dgm:cxn modelId="{EDE36255-4E2B-4994-BF81-7E3B6B3164CA}" type="presOf" srcId="{98EEE8B8-49CC-492E-BE0B-B75311091D91}" destId="{4998A361-B6D8-401B-B0A8-9DB5B9FA0948}" srcOrd="0" destOrd="0" presId="urn:microsoft.com/office/officeart/2005/8/layout/vList2"/>
    <dgm:cxn modelId="{ADFEE3B0-AEB5-4C06-8B57-0116990B404E}" type="presParOf" srcId="{FADD0960-713B-4EE3-8FA8-F3047A52BB57}" destId="{A4A3D9E3-82EA-4C51-8D1B-DB75D2AB3C45}" srcOrd="0" destOrd="0" presId="urn:microsoft.com/office/officeart/2005/8/layout/vList2"/>
    <dgm:cxn modelId="{507D7191-66A6-4CB0-AE17-AE3B46A19963}" type="presParOf" srcId="{FADD0960-713B-4EE3-8FA8-F3047A52BB57}" destId="{DFFB7204-9A85-4053-9A7E-E770E2B1257A}" srcOrd="1" destOrd="0" presId="urn:microsoft.com/office/officeart/2005/8/layout/vList2"/>
    <dgm:cxn modelId="{C84F46BA-8277-4057-A36A-1496E65A7CA3}" type="presParOf" srcId="{FADD0960-713B-4EE3-8FA8-F3047A52BB57}" destId="{4998A361-B6D8-401B-B0A8-9DB5B9FA0948}" srcOrd="2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55F359-AE58-4A19-B42B-06BDF88F49C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E8291C-EE33-4330-9C2F-A5208BAE699F}">
      <dgm:prSet phldrT="[Текст]" custT="1"/>
      <dgm:spPr>
        <a:noFill/>
        <a:ln>
          <a:solidFill>
            <a:srgbClr val="C0000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chemeClr val="tx2"/>
              </a:solidFill>
              <a:latin typeface="+mj-lt"/>
            </a:rPr>
            <a:t>ЦЕЛЬ ИСТОРИЧЕСКОГО ОБРАЗОВАНИЯ: ФОРМИРОВАНИЕ ВЫСОКОНРАВСТВЕННОГО, ТВОРЧЕСКОГО, КОМПЕТЕНТНОГО ГРАЖДАНИНА РОССИИ</a:t>
          </a:r>
          <a:endParaRPr lang="ru-RU" sz="1600" b="1" dirty="0">
            <a:solidFill>
              <a:schemeClr val="tx2"/>
            </a:solidFill>
            <a:latin typeface="+mj-lt"/>
          </a:endParaRPr>
        </a:p>
      </dgm:t>
    </dgm:pt>
    <dgm:pt modelId="{C81E412E-93BC-41FD-8563-658DE2208E3C}" type="parTrans" cxnId="{5DB29952-7364-477B-A5C0-41FDE0CE4C8A}">
      <dgm:prSet/>
      <dgm:spPr/>
      <dgm:t>
        <a:bodyPr/>
        <a:lstStyle/>
        <a:p>
          <a:endParaRPr lang="ru-RU"/>
        </a:p>
      </dgm:t>
    </dgm:pt>
    <dgm:pt modelId="{3F4B2FB7-BF2B-480E-BB5C-051C496A05D4}" type="sibTrans" cxnId="{5DB29952-7364-477B-A5C0-41FDE0CE4C8A}">
      <dgm:prSet/>
      <dgm:spPr>
        <a:noFill/>
      </dgm:spPr>
      <dgm:t>
        <a:bodyPr/>
        <a:lstStyle/>
        <a:p>
          <a:endParaRPr lang="ru-RU"/>
        </a:p>
      </dgm:t>
    </dgm:pt>
    <dgm:pt modelId="{D6D41A69-806B-4E17-88B7-FD6694A92390}">
      <dgm:prSet phldrT="[Текст]" custT="1"/>
      <dgm:spPr>
        <a:noFill/>
        <a:ln>
          <a:solidFill>
            <a:srgbClr val="C00000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Формирование  л</a:t>
          </a:r>
          <a:r>
            <a:rPr lang="ru-RU" sz="2000" b="1" i="0" dirty="0" smtClean="0">
              <a:solidFill>
                <a:schemeClr val="tx1"/>
              </a:solidFill>
            </a:rPr>
            <a:t>ичностных, </a:t>
          </a:r>
          <a:r>
            <a:rPr lang="ru-RU" sz="2000" b="1" i="0" dirty="0" err="1" smtClean="0">
              <a:solidFill>
                <a:schemeClr val="tx1"/>
              </a:solidFill>
            </a:rPr>
            <a:t>метапредметных</a:t>
          </a:r>
          <a:r>
            <a:rPr lang="ru-RU" sz="2000" b="1" i="0" dirty="0" smtClean="0">
              <a:solidFill>
                <a:schemeClr val="tx1"/>
              </a:solidFill>
            </a:rPr>
            <a:t> и предметных результатов освоения учебного предмета «История».</a:t>
          </a:r>
          <a:endParaRPr lang="ru-RU" sz="2000" b="1" dirty="0">
            <a:solidFill>
              <a:schemeClr val="tx1"/>
            </a:solidFill>
          </a:endParaRPr>
        </a:p>
      </dgm:t>
    </dgm:pt>
    <dgm:pt modelId="{223A147B-7386-4B60-9BCD-02A63B496779}" type="parTrans" cxnId="{6065FD4A-4729-42FD-B92F-53373F6DFF0E}">
      <dgm:prSet/>
      <dgm:spPr/>
      <dgm:t>
        <a:bodyPr/>
        <a:lstStyle/>
        <a:p>
          <a:endParaRPr lang="ru-RU"/>
        </a:p>
      </dgm:t>
    </dgm:pt>
    <dgm:pt modelId="{ACAA2277-C64E-4D8B-98F9-4C16D9380A93}" type="sibTrans" cxnId="{6065FD4A-4729-42FD-B92F-53373F6DFF0E}">
      <dgm:prSet/>
      <dgm:spPr>
        <a:noFill/>
      </dgm:spPr>
      <dgm:t>
        <a:bodyPr/>
        <a:lstStyle/>
        <a:p>
          <a:endParaRPr lang="ru-RU"/>
        </a:p>
      </dgm:t>
    </dgm:pt>
    <dgm:pt modelId="{99061174-763D-436C-A7AE-5D9F0650C30E}">
      <dgm:prSet phldrT="[Текст]" custT="1"/>
      <dgm:spPr>
        <a:noFill/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2"/>
              </a:solidFill>
            </a:rPr>
            <a:t>Требования к умениям учащихся</a:t>
          </a:r>
          <a:endParaRPr lang="ru-RU" sz="1800" dirty="0">
            <a:solidFill>
              <a:schemeClr val="tx2"/>
            </a:solidFill>
          </a:endParaRPr>
        </a:p>
      </dgm:t>
    </dgm:pt>
    <dgm:pt modelId="{4036C5D5-5BF4-455B-8500-D7E83C83CFC7}" type="sibTrans" cxnId="{04C468F9-AA2C-4863-887E-C4980B3EB539}">
      <dgm:prSet/>
      <dgm:spPr>
        <a:noFill/>
      </dgm:spPr>
      <dgm:t>
        <a:bodyPr/>
        <a:lstStyle/>
        <a:p>
          <a:endParaRPr lang="ru-RU"/>
        </a:p>
      </dgm:t>
    </dgm:pt>
    <dgm:pt modelId="{F912C21A-2DA0-4E21-BF96-A935F02AB9A4}" type="parTrans" cxnId="{04C468F9-AA2C-4863-887E-C4980B3EB539}">
      <dgm:prSet/>
      <dgm:spPr/>
      <dgm:t>
        <a:bodyPr/>
        <a:lstStyle/>
        <a:p>
          <a:endParaRPr lang="ru-RU"/>
        </a:p>
      </dgm:t>
    </dgm:pt>
    <dgm:pt modelId="{3F38CEA7-8D14-4431-BC0B-7E04511A8FE1}">
      <dgm:prSet phldrT="[Текст]"/>
      <dgm:spPr>
        <a:noFill/>
        <a:ln>
          <a:solidFill>
            <a:srgbClr val="C00000"/>
          </a:solidFill>
        </a:ln>
      </dgm:spPr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МЕТОД проектов</a:t>
          </a:r>
          <a:r>
            <a:rPr lang="ru-RU" dirty="0" smtClean="0">
              <a:solidFill>
                <a:schemeClr val="tx2"/>
              </a:solidFill>
            </a:rPr>
            <a:t>  </a:t>
          </a:r>
          <a:endParaRPr lang="ru-RU" dirty="0">
            <a:solidFill>
              <a:schemeClr val="tx2"/>
            </a:solidFill>
          </a:endParaRPr>
        </a:p>
      </dgm:t>
    </dgm:pt>
    <dgm:pt modelId="{388771FF-E73E-487A-BEC2-F0E3CE537561}" type="parTrans" cxnId="{81D9740E-66FF-47C7-8C2D-111A740C6D3C}">
      <dgm:prSet/>
      <dgm:spPr/>
      <dgm:t>
        <a:bodyPr/>
        <a:lstStyle/>
        <a:p>
          <a:endParaRPr lang="ru-RU"/>
        </a:p>
      </dgm:t>
    </dgm:pt>
    <dgm:pt modelId="{D0784685-7ED7-4343-8026-D3A2CA653D08}" type="sibTrans" cxnId="{81D9740E-66FF-47C7-8C2D-111A740C6D3C}">
      <dgm:prSet/>
      <dgm:spPr/>
      <dgm:t>
        <a:bodyPr/>
        <a:lstStyle/>
        <a:p>
          <a:endParaRPr lang="ru-RU"/>
        </a:p>
      </dgm:t>
    </dgm:pt>
    <dgm:pt modelId="{0291A883-9E05-4059-82F4-AB05C8093046}" type="pres">
      <dgm:prSet presAssocID="{D355F359-AE58-4A19-B42B-06BDF88F49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D6C5C7-346E-416E-B451-E5CFCFC6960E}" type="pres">
      <dgm:prSet presAssocID="{E6E8291C-EE33-4330-9C2F-A5208BAE699F}" presName="node" presStyleLbl="node1" presStyleIdx="0" presStyleCnt="4" custScaleX="289439" custScaleY="68746" custRadScaleRad="142808" custRadScaleInc="84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573ED-2677-4E23-9C81-58C1D2F9B7AE}" type="pres">
      <dgm:prSet presAssocID="{3F4B2FB7-BF2B-480E-BB5C-051C496A05D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F14F2EB5-61E2-4937-AB3C-413E1CEB53C1}" type="pres">
      <dgm:prSet presAssocID="{3F4B2FB7-BF2B-480E-BB5C-051C496A05D4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45217A7-4303-4C42-99DB-91FAD82BDB40}" type="pres">
      <dgm:prSet presAssocID="{D6D41A69-806B-4E17-88B7-FD6694A92390}" presName="node" presStyleLbl="node1" presStyleIdx="1" presStyleCnt="4" custScaleX="289852" custScaleY="73212" custRadScaleRad="118611" custRadScaleInc="-86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6A3E5-28B6-4B08-83B1-319DE4374816}" type="pres">
      <dgm:prSet presAssocID="{ACAA2277-C64E-4D8B-98F9-4C16D9380A93}" presName="sibTrans" presStyleLbl="sibTrans2D1" presStyleIdx="1" presStyleCnt="4" custAng="2880853" custFlipHor="1" custScaleX="138886" custLinFactX="-17761" custLinFactY="-200000" custLinFactNeighborX="-100000" custLinFactNeighborY="-278628"/>
      <dgm:spPr/>
      <dgm:t>
        <a:bodyPr/>
        <a:lstStyle/>
        <a:p>
          <a:endParaRPr lang="ru-RU"/>
        </a:p>
      </dgm:t>
    </dgm:pt>
    <dgm:pt modelId="{2C778864-70E5-410E-9575-CD71ECC16FD2}" type="pres">
      <dgm:prSet presAssocID="{ACAA2277-C64E-4D8B-98F9-4C16D9380A9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50DB579-AF55-473D-B218-D4A45FAE2C7A}" type="pres">
      <dgm:prSet presAssocID="{99061174-763D-436C-A7AE-5D9F0650C30E}" presName="node" presStyleLbl="node1" presStyleIdx="2" presStyleCnt="4" custScaleX="237935" custScaleY="35263" custRadScaleRad="109856" custRadScaleInc="-225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1BC0E-A5ED-464E-8C50-493B92E0AB45}" type="pres">
      <dgm:prSet presAssocID="{4036C5D5-5BF4-455B-8500-D7E83C83CFC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6234F84-DA86-4D7D-8636-5F62EFCF3FB9}" type="pres">
      <dgm:prSet presAssocID="{4036C5D5-5BF4-455B-8500-D7E83C83CFC7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C0849F88-FD15-48A5-8F10-86BC45389EBD}" type="pres">
      <dgm:prSet presAssocID="{3F38CEA7-8D14-4431-BC0B-7E04511A8FE1}" presName="node" presStyleLbl="node1" presStyleIdx="3" presStyleCnt="4" custScaleX="47406" custScaleY="119820" custRadScaleRad="171384" custRadScaleInc="70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38154A-AE90-48DE-9E3C-94E8F4D9983F}" type="pres">
      <dgm:prSet presAssocID="{D0784685-7ED7-4343-8026-D3A2CA653D08}" presName="sibTrans" presStyleLbl="sibTrans2D1" presStyleIdx="3" presStyleCnt="4" custFlipVert="1" custFlipHor="1" custScaleX="75418" custScaleY="52432" custLinFactX="300000" custLinFactY="-55436" custLinFactNeighborX="395398" custLinFactNeighborY="-100000"/>
      <dgm:spPr/>
      <dgm:t>
        <a:bodyPr/>
        <a:lstStyle/>
        <a:p>
          <a:endParaRPr lang="ru-RU"/>
        </a:p>
      </dgm:t>
    </dgm:pt>
    <dgm:pt modelId="{9663F1C5-DD1C-4B3C-BC66-595F0485A1E4}" type="pres">
      <dgm:prSet presAssocID="{D0784685-7ED7-4343-8026-D3A2CA653D08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B10956F7-5421-4787-8ACC-4A07272BA9D8}" type="presOf" srcId="{4036C5D5-5BF4-455B-8500-D7E83C83CFC7}" destId="{96234F84-DA86-4D7D-8636-5F62EFCF3FB9}" srcOrd="1" destOrd="0" presId="urn:microsoft.com/office/officeart/2005/8/layout/cycle7"/>
    <dgm:cxn modelId="{04C468F9-AA2C-4863-887E-C4980B3EB539}" srcId="{D355F359-AE58-4A19-B42B-06BDF88F49C8}" destId="{99061174-763D-436C-A7AE-5D9F0650C30E}" srcOrd="2" destOrd="0" parTransId="{F912C21A-2DA0-4E21-BF96-A935F02AB9A4}" sibTransId="{4036C5D5-5BF4-455B-8500-D7E83C83CFC7}"/>
    <dgm:cxn modelId="{219F3915-7A4F-4FE3-9D47-EDC1B839DF9F}" type="presOf" srcId="{3F38CEA7-8D14-4431-BC0B-7E04511A8FE1}" destId="{C0849F88-FD15-48A5-8F10-86BC45389EBD}" srcOrd="0" destOrd="0" presId="urn:microsoft.com/office/officeart/2005/8/layout/cycle7"/>
    <dgm:cxn modelId="{FDCDD1B4-66AB-4B7B-A7A2-BFD0EA0A32AE}" type="presOf" srcId="{D0784685-7ED7-4343-8026-D3A2CA653D08}" destId="{2838154A-AE90-48DE-9E3C-94E8F4D9983F}" srcOrd="0" destOrd="0" presId="urn:microsoft.com/office/officeart/2005/8/layout/cycle7"/>
    <dgm:cxn modelId="{1B2BA53C-DBB1-4AA6-84DA-2997EAB27B32}" type="presOf" srcId="{D0784685-7ED7-4343-8026-D3A2CA653D08}" destId="{9663F1C5-DD1C-4B3C-BC66-595F0485A1E4}" srcOrd="1" destOrd="0" presId="urn:microsoft.com/office/officeart/2005/8/layout/cycle7"/>
    <dgm:cxn modelId="{BA1A8786-57EF-4FAD-BE18-703E78728353}" type="presOf" srcId="{3F4B2FB7-BF2B-480E-BB5C-051C496A05D4}" destId="{318573ED-2677-4E23-9C81-58C1D2F9B7AE}" srcOrd="0" destOrd="0" presId="urn:microsoft.com/office/officeart/2005/8/layout/cycle7"/>
    <dgm:cxn modelId="{81D9740E-66FF-47C7-8C2D-111A740C6D3C}" srcId="{D355F359-AE58-4A19-B42B-06BDF88F49C8}" destId="{3F38CEA7-8D14-4431-BC0B-7E04511A8FE1}" srcOrd="3" destOrd="0" parTransId="{388771FF-E73E-487A-BEC2-F0E3CE537561}" sibTransId="{D0784685-7ED7-4343-8026-D3A2CA653D08}"/>
    <dgm:cxn modelId="{6065FD4A-4729-42FD-B92F-53373F6DFF0E}" srcId="{D355F359-AE58-4A19-B42B-06BDF88F49C8}" destId="{D6D41A69-806B-4E17-88B7-FD6694A92390}" srcOrd="1" destOrd="0" parTransId="{223A147B-7386-4B60-9BCD-02A63B496779}" sibTransId="{ACAA2277-C64E-4D8B-98F9-4C16D9380A93}"/>
    <dgm:cxn modelId="{76CB00AD-88BE-4D85-AAB6-46193459B428}" type="presOf" srcId="{4036C5D5-5BF4-455B-8500-D7E83C83CFC7}" destId="{7041BC0E-A5ED-464E-8C50-493B92E0AB45}" srcOrd="0" destOrd="0" presId="urn:microsoft.com/office/officeart/2005/8/layout/cycle7"/>
    <dgm:cxn modelId="{1D77CE93-9FFF-467B-BDD0-DABE742838DA}" type="presOf" srcId="{D6D41A69-806B-4E17-88B7-FD6694A92390}" destId="{145217A7-4303-4C42-99DB-91FAD82BDB40}" srcOrd="0" destOrd="0" presId="urn:microsoft.com/office/officeart/2005/8/layout/cycle7"/>
    <dgm:cxn modelId="{887DE304-CFA5-4A3E-81B3-D11143419764}" type="presOf" srcId="{99061174-763D-436C-A7AE-5D9F0650C30E}" destId="{A50DB579-AF55-473D-B218-D4A45FAE2C7A}" srcOrd="0" destOrd="0" presId="urn:microsoft.com/office/officeart/2005/8/layout/cycle7"/>
    <dgm:cxn modelId="{1BFB84E4-3825-49A0-B9B0-44B36B992385}" type="presOf" srcId="{3F4B2FB7-BF2B-480E-BB5C-051C496A05D4}" destId="{F14F2EB5-61E2-4937-AB3C-413E1CEB53C1}" srcOrd="1" destOrd="0" presId="urn:microsoft.com/office/officeart/2005/8/layout/cycle7"/>
    <dgm:cxn modelId="{37BAFE65-541C-41AD-B67D-E889392D14C9}" type="presOf" srcId="{ACAA2277-C64E-4D8B-98F9-4C16D9380A93}" destId="{6756A3E5-28B6-4B08-83B1-319DE4374816}" srcOrd="0" destOrd="0" presId="urn:microsoft.com/office/officeart/2005/8/layout/cycle7"/>
    <dgm:cxn modelId="{8FDA63CA-393B-4369-B30A-107A7E1B38DA}" type="presOf" srcId="{ACAA2277-C64E-4D8B-98F9-4C16D9380A93}" destId="{2C778864-70E5-410E-9575-CD71ECC16FD2}" srcOrd="1" destOrd="0" presId="urn:microsoft.com/office/officeart/2005/8/layout/cycle7"/>
    <dgm:cxn modelId="{2A502981-4093-4207-812E-62BEABAEF110}" type="presOf" srcId="{D355F359-AE58-4A19-B42B-06BDF88F49C8}" destId="{0291A883-9E05-4059-82F4-AB05C8093046}" srcOrd="0" destOrd="0" presId="urn:microsoft.com/office/officeart/2005/8/layout/cycle7"/>
    <dgm:cxn modelId="{5DB29952-7364-477B-A5C0-41FDE0CE4C8A}" srcId="{D355F359-AE58-4A19-B42B-06BDF88F49C8}" destId="{E6E8291C-EE33-4330-9C2F-A5208BAE699F}" srcOrd="0" destOrd="0" parTransId="{C81E412E-93BC-41FD-8563-658DE2208E3C}" sibTransId="{3F4B2FB7-BF2B-480E-BB5C-051C496A05D4}"/>
    <dgm:cxn modelId="{CC62A2C0-26B6-4F6D-A3AC-D68C2055F71A}" type="presOf" srcId="{E6E8291C-EE33-4330-9C2F-A5208BAE699F}" destId="{2CD6C5C7-346E-416E-B451-E5CFCFC6960E}" srcOrd="0" destOrd="0" presId="urn:microsoft.com/office/officeart/2005/8/layout/cycle7"/>
    <dgm:cxn modelId="{4E614D11-7250-4A3B-86FA-2D9403883EDF}" type="presParOf" srcId="{0291A883-9E05-4059-82F4-AB05C8093046}" destId="{2CD6C5C7-346E-416E-B451-E5CFCFC6960E}" srcOrd="0" destOrd="0" presId="urn:microsoft.com/office/officeart/2005/8/layout/cycle7"/>
    <dgm:cxn modelId="{B7AE0E0D-9090-4052-A3CD-AAE9577D0719}" type="presParOf" srcId="{0291A883-9E05-4059-82F4-AB05C8093046}" destId="{318573ED-2677-4E23-9C81-58C1D2F9B7AE}" srcOrd="1" destOrd="0" presId="urn:microsoft.com/office/officeart/2005/8/layout/cycle7"/>
    <dgm:cxn modelId="{7CE0DC40-3EA0-4885-8DE2-3BE5408BBE37}" type="presParOf" srcId="{318573ED-2677-4E23-9C81-58C1D2F9B7AE}" destId="{F14F2EB5-61E2-4937-AB3C-413E1CEB53C1}" srcOrd="0" destOrd="0" presId="urn:microsoft.com/office/officeart/2005/8/layout/cycle7"/>
    <dgm:cxn modelId="{9EE4D9A8-99B9-41EA-9723-DA52ED934C37}" type="presParOf" srcId="{0291A883-9E05-4059-82F4-AB05C8093046}" destId="{145217A7-4303-4C42-99DB-91FAD82BDB40}" srcOrd="2" destOrd="0" presId="urn:microsoft.com/office/officeart/2005/8/layout/cycle7"/>
    <dgm:cxn modelId="{C0FCE6FF-692E-4B17-BFBC-499B3082914F}" type="presParOf" srcId="{0291A883-9E05-4059-82F4-AB05C8093046}" destId="{6756A3E5-28B6-4B08-83B1-319DE4374816}" srcOrd="3" destOrd="0" presId="urn:microsoft.com/office/officeart/2005/8/layout/cycle7"/>
    <dgm:cxn modelId="{5AFBFF4A-65F7-407B-ACDF-CD8B560C0CCD}" type="presParOf" srcId="{6756A3E5-28B6-4B08-83B1-319DE4374816}" destId="{2C778864-70E5-410E-9575-CD71ECC16FD2}" srcOrd="0" destOrd="0" presId="urn:microsoft.com/office/officeart/2005/8/layout/cycle7"/>
    <dgm:cxn modelId="{29E7EF45-BB30-4996-A3CA-852FBD6302D5}" type="presParOf" srcId="{0291A883-9E05-4059-82F4-AB05C8093046}" destId="{A50DB579-AF55-473D-B218-D4A45FAE2C7A}" srcOrd="4" destOrd="0" presId="urn:microsoft.com/office/officeart/2005/8/layout/cycle7"/>
    <dgm:cxn modelId="{BF48E9F0-DD96-439C-A493-E0E6E1849F40}" type="presParOf" srcId="{0291A883-9E05-4059-82F4-AB05C8093046}" destId="{7041BC0E-A5ED-464E-8C50-493B92E0AB45}" srcOrd="5" destOrd="0" presId="urn:microsoft.com/office/officeart/2005/8/layout/cycle7"/>
    <dgm:cxn modelId="{F2E4A620-F399-488B-8CE5-7367AACE1F8C}" type="presParOf" srcId="{7041BC0E-A5ED-464E-8C50-493B92E0AB45}" destId="{96234F84-DA86-4D7D-8636-5F62EFCF3FB9}" srcOrd="0" destOrd="0" presId="urn:microsoft.com/office/officeart/2005/8/layout/cycle7"/>
    <dgm:cxn modelId="{01F3CCC7-46A9-44CE-A1D4-7983DF2B699B}" type="presParOf" srcId="{0291A883-9E05-4059-82F4-AB05C8093046}" destId="{C0849F88-FD15-48A5-8F10-86BC45389EBD}" srcOrd="6" destOrd="0" presId="urn:microsoft.com/office/officeart/2005/8/layout/cycle7"/>
    <dgm:cxn modelId="{D30520B2-0E0B-4553-93C3-F131E6CC19A3}" type="presParOf" srcId="{0291A883-9E05-4059-82F4-AB05C8093046}" destId="{2838154A-AE90-48DE-9E3C-94E8F4D9983F}" srcOrd="7" destOrd="0" presId="urn:microsoft.com/office/officeart/2005/8/layout/cycle7"/>
    <dgm:cxn modelId="{3A3A7DB9-892B-496A-ACA9-49036363E67B}" type="presParOf" srcId="{2838154A-AE90-48DE-9E3C-94E8F4D9983F}" destId="{9663F1C5-DD1C-4B3C-BC66-595F0485A1E4}" srcOrd="0" destOrd="0" presId="urn:microsoft.com/office/officeart/2005/8/layout/cycle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A33BD9-7AA9-41BB-8C4B-4CC0B91C5F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1CEC94-6F99-470F-8B71-498EED217EF9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Проекты в рамках урока</a:t>
          </a:r>
        </a:p>
        <a:p>
          <a:pPr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2B3B0DB-D442-49A1-B2F4-00EEFEF0454F}" type="parTrans" cxnId="{0101DB96-58DA-4CB8-A496-DD6708B759E0}">
      <dgm:prSet/>
      <dgm:spPr/>
      <dgm:t>
        <a:bodyPr/>
        <a:lstStyle/>
        <a:p>
          <a:endParaRPr lang="ru-RU"/>
        </a:p>
      </dgm:t>
    </dgm:pt>
    <dgm:pt modelId="{630C447A-E6EA-44A3-BE8D-2E064768DF81}" type="sibTrans" cxnId="{0101DB96-58DA-4CB8-A496-DD6708B759E0}">
      <dgm:prSet/>
      <dgm:spPr/>
      <dgm:t>
        <a:bodyPr/>
        <a:lstStyle/>
        <a:p>
          <a:endParaRPr lang="ru-RU"/>
        </a:p>
      </dgm:t>
    </dgm:pt>
    <dgm:pt modelId="{D3EDC45E-3802-4D5F-8100-4CF515467CE4}">
      <dgm:prSet phldrT="[Текст]"/>
      <dgm:spPr/>
      <dgm:t>
        <a:bodyPr/>
        <a:lstStyle/>
        <a:p>
          <a:r>
            <a:rPr lang="ru-RU" dirty="0" smtClean="0"/>
            <a:t>Творческие </a:t>
          </a:r>
        </a:p>
        <a:p>
          <a:r>
            <a:rPr lang="ru-RU" dirty="0" smtClean="0"/>
            <a:t>проекты</a:t>
          </a:r>
        </a:p>
        <a:p>
          <a:endParaRPr lang="ru-RU" dirty="0"/>
        </a:p>
      </dgm:t>
    </dgm:pt>
    <dgm:pt modelId="{55C67D05-BB3D-47B7-9853-8B821743F27F}" type="parTrans" cxnId="{24AE72AD-14CC-4555-AAE8-31FD2BEBC822}">
      <dgm:prSet/>
      <dgm:spPr/>
      <dgm:t>
        <a:bodyPr/>
        <a:lstStyle/>
        <a:p>
          <a:endParaRPr lang="ru-RU"/>
        </a:p>
      </dgm:t>
    </dgm:pt>
    <dgm:pt modelId="{4EC7F2BE-AB10-4219-B1CB-1E7583A04695}" type="sibTrans" cxnId="{24AE72AD-14CC-4555-AAE8-31FD2BEBC822}">
      <dgm:prSet/>
      <dgm:spPr/>
      <dgm:t>
        <a:bodyPr/>
        <a:lstStyle/>
        <a:p>
          <a:endParaRPr lang="ru-RU"/>
        </a:p>
      </dgm:t>
    </dgm:pt>
    <dgm:pt modelId="{66220434-0347-49A8-B851-9762C0F8295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Зачеты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A061141-678E-4EBA-AE2B-3FF04709600F}" type="parTrans" cxnId="{70A39CDF-0789-4004-B9BD-73A190981DBA}">
      <dgm:prSet/>
      <dgm:spPr/>
      <dgm:t>
        <a:bodyPr/>
        <a:lstStyle/>
        <a:p>
          <a:endParaRPr lang="ru-RU"/>
        </a:p>
      </dgm:t>
    </dgm:pt>
    <dgm:pt modelId="{774DC064-D33D-4CE8-ADD8-485EC57168E0}" type="sibTrans" cxnId="{70A39CDF-0789-4004-B9BD-73A190981DBA}">
      <dgm:prSet/>
      <dgm:spPr/>
      <dgm:t>
        <a:bodyPr/>
        <a:lstStyle/>
        <a:p>
          <a:endParaRPr lang="ru-RU"/>
        </a:p>
      </dgm:t>
    </dgm:pt>
    <dgm:pt modelId="{90BBFF2D-B8AD-4C8E-B029-A4D99683D13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Внеурочная деятельность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F291F14-A515-4B6B-ACAA-E7A96FAB9E3E}" type="parTrans" cxnId="{204790B5-FF37-429C-B622-73123B211BCE}">
      <dgm:prSet/>
      <dgm:spPr/>
      <dgm:t>
        <a:bodyPr/>
        <a:lstStyle/>
        <a:p>
          <a:endParaRPr lang="ru-RU"/>
        </a:p>
      </dgm:t>
    </dgm:pt>
    <dgm:pt modelId="{8893FAF1-411B-4C54-800E-22FB64553799}" type="sibTrans" cxnId="{204790B5-FF37-429C-B622-73123B211BCE}">
      <dgm:prSet/>
      <dgm:spPr/>
      <dgm:t>
        <a:bodyPr/>
        <a:lstStyle/>
        <a:p>
          <a:endParaRPr lang="ru-RU"/>
        </a:p>
      </dgm:t>
    </dgm:pt>
    <dgm:pt modelId="{21ED9167-CE10-4718-AF51-F560A6A85195}">
      <dgm:prSet phldrT="[Текст]"/>
      <dgm:spPr/>
      <dgm:t>
        <a:bodyPr/>
        <a:lstStyle/>
        <a:p>
          <a:r>
            <a:rPr lang="ru-RU" dirty="0" smtClean="0"/>
            <a:t>НОУ</a:t>
          </a:r>
          <a:endParaRPr lang="ru-RU" dirty="0"/>
        </a:p>
      </dgm:t>
    </dgm:pt>
    <dgm:pt modelId="{912BE8D6-E30C-496C-B31D-519EA46E900E}" type="parTrans" cxnId="{E592F818-7E24-4D9E-BADF-A575B613EB11}">
      <dgm:prSet/>
      <dgm:spPr/>
      <dgm:t>
        <a:bodyPr/>
        <a:lstStyle/>
        <a:p>
          <a:endParaRPr lang="ru-RU"/>
        </a:p>
      </dgm:t>
    </dgm:pt>
    <dgm:pt modelId="{0223F046-B504-4041-8545-57D90430F116}" type="sibTrans" cxnId="{E592F818-7E24-4D9E-BADF-A575B613EB11}">
      <dgm:prSet/>
      <dgm:spPr/>
      <dgm:t>
        <a:bodyPr/>
        <a:lstStyle/>
        <a:p>
          <a:endParaRPr lang="ru-RU"/>
        </a:p>
      </dgm:t>
    </dgm:pt>
    <dgm:pt modelId="{5CD7CA4F-AF33-49F2-A065-EA5EA625F87B}">
      <dgm:prSet phldrT="[Текст]"/>
      <dgm:spPr/>
      <dgm:t>
        <a:bodyPr/>
        <a:lstStyle/>
        <a:p>
          <a:r>
            <a:rPr lang="ru-RU" dirty="0" smtClean="0"/>
            <a:t>Конкурсы</a:t>
          </a:r>
          <a:endParaRPr lang="ru-RU" dirty="0"/>
        </a:p>
      </dgm:t>
    </dgm:pt>
    <dgm:pt modelId="{9125DCC1-68D9-4F43-9C86-214B785F2CEF}" type="parTrans" cxnId="{D34ACC00-9C73-492F-BF19-63215C3C8D9A}">
      <dgm:prSet/>
      <dgm:spPr/>
      <dgm:t>
        <a:bodyPr/>
        <a:lstStyle/>
        <a:p>
          <a:endParaRPr lang="ru-RU"/>
        </a:p>
      </dgm:t>
    </dgm:pt>
    <dgm:pt modelId="{64C6431A-5D7F-4523-888C-F9292BC03DB2}" type="sibTrans" cxnId="{D34ACC00-9C73-492F-BF19-63215C3C8D9A}">
      <dgm:prSet/>
      <dgm:spPr/>
      <dgm:t>
        <a:bodyPr/>
        <a:lstStyle/>
        <a:p>
          <a:endParaRPr lang="ru-RU"/>
        </a:p>
      </dgm:t>
    </dgm:pt>
    <dgm:pt modelId="{2770D6D6-9AB8-4870-92EB-16B9C96AD1AE}" type="pres">
      <dgm:prSet presAssocID="{24A33BD9-7AA9-41BB-8C4B-4CC0B91C5F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9D1A4B-1AA1-4678-88F5-7ABBBCD3E748}" type="pres">
      <dgm:prSet presAssocID="{8F1CEC94-6F99-470F-8B71-498EED217EF9}" presName="root" presStyleCnt="0"/>
      <dgm:spPr/>
    </dgm:pt>
    <dgm:pt modelId="{046ACB8D-39F5-4255-BB7F-F04F19052936}" type="pres">
      <dgm:prSet presAssocID="{8F1CEC94-6F99-470F-8B71-498EED217EF9}" presName="rootComposite" presStyleCnt="0"/>
      <dgm:spPr/>
    </dgm:pt>
    <dgm:pt modelId="{F6677C40-61C3-4002-96C7-51B4C65BC23B}" type="pres">
      <dgm:prSet presAssocID="{8F1CEC94-6F99-470F-8B71-498EED217EF9}" presName="rootText" presStyleLbl="node1" presStyleIdx="0" presStyleCnt="2"/>
      <dgm:spPr/>
      <dgm:t>
        <a:bodyPr/>
        <a:lstStyle/>
        <a:p>
          <a:endParaRPr lang="ru-RU"/>
        </a:p>
      </dgm:t>
    </dgm:pt>
    <dgm:pt modelId="{A2E75768-3CD7-43A1-B172-76092985CE1D}" type="pres">
      <dgm:prSet presAssocID="{8F1CEC94-6F99-470F-8B71-498EED217EF9}" presName="rootConnector" presStyleLbl="node1" presStyleIdx="0" presStyleCnt="2"/>
      <dgm:spPr/>
      <dgm:t>
        <a:bodyPr/>
        <a:lstStyle/>
        <a:p>
          <a:endParaRPr lang="ru-RU"/>
        </a:p>
      </dgm:t>
    </dgm:pt>
    <dgm:pt modelId="{07728AB2-4912-459F-BF30-2EF78290EB1F}" type="pres">
      <dgm:prSet presAssocID="{8F1CEC94-6F99-470F-8B71-498EED217EF9}" presName="childShape" presStyleCnt="0"/>
      <dgm:spPr/>
    </dgm:pt>
    <dgm:pt modelId="{193F74C8-6BF8-46DC-9300-EC71A2E7E6F3}" type="pres">
      <dgm:prSet presAssocID="{55C67D05-BB3D-47B7-9853-8B821743F27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3DA1A11E-5E19-4F45-946B-F143D3C09083}" type="pres">
      <dgm:prSet presAssocID="{D3EDC45E-3802-4D5F-8100-4CF515467CE4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AFF26-ACA1-44EA-BC06-DF44BADABC78}" type="pres">
      <dgm:prSet presAssocID="{FA061141-678E-4EBA-AE2B-3FF04709600F}" presName="Name13" presStyleLbl="parChTrans1D2" presStyleIdx="1" presStyleCnt="4"/>
      <dgm:spPr/>
      <dgm:t>
        <a:bodyPr/>
        <a:lstStyle/>
        <a:p>
          <a:endParaRPr lang="ru-RU"/>
        </a:p>
      </dgm:t>
    </dgm:pt>
    <dgm:pt modelId="{EEF06C69-44C7-4BD7-BD80-008BDC89C930}" type="pres">
      <dgm:prSet presAssocID="{66220434-0347-49A8-B851-9762C0F8295D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30D7B-0C15-4C20-A3F6-450837974EE6}" type="pres">
      <dgm:prSet presAssocID="{90BBFF2D-B8AD-4C8E-B029-A4D99683D13D}" presName="root" presStyleCnt="0"/>
      <dgm:spPr/>
    </dgm:pt>
    <dgm:pt modelId="{7A99E301-3FDA-4869-AA5D-B8A0F268CB54}" type="pres">
      <dgm:prSet presAssocID="{90BBFF2D-B8AD-4C8E-B029-A4D99683D13D}" presName="rootComposite" presStyleCnt="0"/>
      <dgm:spPr/>
    </dgm:pt>
    <dgm:pt modelId="{FF518BD3-F604-405C-9C5C-EE7F9AA786CE}" type="pres">
      <dgm:prSet presAssocID="{90BBFF2D-B8AD-4C8E-B029-A4D99683D13D}" presName="rootText" presStyleLbl="node1" presStyleIdx="1" presStyleCnt="2"/>
      <dgm:spPr/>
      <dgm:t>
        <a:bodyPr/>
        <a:lstStyle/>
        <a:p>
          <a:endParaRPr lang="ru-RU"/>
        </a:p>
      </dgm:t>
    </dgm:pt>
    <dgm:pt modelId="{F05B5230-A782-4586-AB9A-BAFCEDEFEAB9}" type="pres">
      <dgm:prSet presAssocID="{90BBFF2D-B8AD-4C8E-B029-A4D99683D13D}" presName="rootConnector" presStyleLbl="node1" presStyleIdx="1" presStyleCnt="2"/>
      <dgm:spPr/>
      <dgm:t>
        <a:bodyPr/>
        <a:lstStyle/>
        <a:p>
          <a:endParaRPr lang="ru-RU"/>
        </a:p>
      </dgm:t>
    </dgm:pt>
    <dgm:pt modelId="{872062BD-C35B-4684-ABB4-1E412DE73F81}" type="pres">
      <dgm:prSet presAssocID="{90BBFF2D-B8AD-4C8E-B029-A4D99683D13D}" presName="childShape" presStyleCnt="0"/>
      <dgm:spPr/>
    </dgm:pt>
    <dgm:pt modelId="{EED74312-127F-4661-A3EF-178C1F71B1BC}" type="pres">
      <dgm:prSet presAssocID="{912BE8D6-E30C-496C-B31D-519EA46E900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6822B9D-E67D-4798-88CA-ED1F164C4C98}" type="pres">
      <dgm:prSet presAssocID="{21ED9167-CE10-4718-AF51-F560A6A8519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1E714-B304-4EFB-B0D6-AF6526D19AF2}" type="pres">
      <dgm:prSet presAssocID="{9125DCC1-68D9-4F43-9C86-214B785F2CEF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B70DF22-C4AC-43AE-910F-A3E1AA3FD2D0}" type="pres">
      <dgm:prSet presAssocID="{5CD7CA4F-AF33-49F2-A065-EA5EA625F87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4790B5-FF37-429C-B622-73123B211BCE}" srcId="{24A33BD9-7AA9-41BB-8C4B-4CC0B91C5F03}" destId="{90BBFF2D-B8AD-4C8E-B029-A4D99683D13D}" srcOrd="1" destOrd="0" parTransId="{3F291F14-A515-4B6B-ACAA-E7A96FAB9E3E}" sibTransId="{8893FAF1-411B-4C54-800E-22FB64553799}"/>
    <dgm:cxn modelId="{775F80F1-035C-4CFB-A7B7-A2CB2AB270C9}" type="presOf" srcId="{8F1CEC94-6F99-470F-8B71-498EED217EF9}" destId="{A2E75768-3CD7-43A1-B172-76092985CE1D}" srcOrd="1" destOrd="0" presId="urn:microsoft.com/office/officeart/2005/8/layout/hierarchy3"/>
    <dgm:cxn modelId="{902B6CEF-A7CB-4BA4-8C1B-0E987D2652DE}" type="presOf" srcId="{5CD7CA4F-AF33-49F2-A065-EA5EA625F87B}" destId="{CB70DF22-C4AC-43AE-910F-A3E1AA3FD2D0}" srcOrd="0" destOrd="0" presId="urn:microsoft.com/office/officeart/2005/8/layout/hierarchy3"/>
    <dgm:cxn modelId="{5405691C-C2AB-47EA-957F-A37A54F4F577}" type="presOf" srcId="{90BBFF2D-B8AD-4C8E-B029-A4D99683D13D}" destId="{F05B5230-A782-4586-AB9A-BAFCEDEFEAB9}" srcOrd="1" destOrd="0" presId="urn:microsoft.com/office/officeart/2005/8/layout/hierarchy3"/>
    <dgm:cxn modelId="{39A7A165-E51A-4C78-B03C-A04A8B2C4922}" type="presOf" srcId="{D3EDC45E-3802-4D5F-8100-4CF515467CE4}" destId="{3DA1A11E-5E19-4F45-946B-F143D3C09083}" srcOrd="0" destOrd="0" presId="urn:microsoft.com/office/officeart/2005/8/layout/hierarchy3"/>
    <dgm:cxn modelId="{05F0ECE0-2618-4F9F-BBFC-90C4048396D0}" type="presOf" srcId="{FA061141-678E-4EBA-AE2B-3FF04709600F}" destId="{E93AFF26-ACA1-44EA-BC06-DF44BADABC78}" srcOrd="0" destOrd="0" presId="urn:microsoft.com/office/officeart/2005/8/layout/hierarchy3"/>
    <dgm:cxn modelId="{195A3650-3016-4C07-9E68-09EF1A9AAE38}" type="presOf" srcId="{55C67D05-BB3D-47B7-9853-8B821743F27F}" destId="{193F74C8-6BF8-46DC-9300-EC71A2E7E6F3}" srcOrd="0" destOrd="0" presId="urn:microsoft.com/office/officeart/2005/8/layout/hierarchy3"/>
    <dgm:cxn modelId="{1C3E8DA1-9FC0-46C8-A747-1CFD3BAB5873}" type="presOf" srcId="{9125DCC1-68D9-4F43-9C86-214B785F2CEF}" destId="{6471E714-B304-4EFB-B0D6-AF6526D19AF2}" srcOrd="0" destOrd="0" presId="urn:microsoft.com/office/officeart/2005/8/layout/hierarchy3"/>
    <dgm:cxn modelId="{24AE72AD-14CC-4555-AAE8-31FD2BEBC822}" srcId="{8F1CEC94-6F99-470F-8B71-498EED217EF9}" destId="{D3EDC45E-3802-4D5F-8100-4CF515467CE4}" srcOrd="0" destOrd="0" parTransId="{55C67D05-BB3D-47B7-9853-8B821743F27F}" sibTransId="{4EC7F2BE-AB10-4219-B1CB-1E7583A04695}"/>
    <dgm:cxn modelId="{B8187595-F05A-4182-B1BA-CA514637163B}" type="presOf" srcId="{24A33BD9-7AA9-41BB-8C4B-4CC0B91C5F03}" destId="{2770D6D6-9AB8-4870-92EB-16B9C96AD1AE}" srcOrd="0" destOrd="0" presId="urn:microsoft.com/office/officeart/2005/8/layout/hierarchy3"/>
    <dgm:cxn modelId="{E592F818-7E24-4D9E-BADF-A575B613EB11}" srcId="{90BBFF2D-B8AD-4C8E-B029-A4D99683D13D}" destId="{21ED9167-CE10-4718-AF51-F560A6A85195}" srcOrd="0" destOrd="0" parTransId="{912BE8D6-E30C-496C-B31D-519EA46E900E}" sibTransId="{0223F046-B504-4041-8545-57D90430F116}"/>
    <dgm:cxn modelId="{7C05FE00-7928-4B94-A1F8-D402C16CA75E}" type="presOf" srcId="{8F1CEC94-6F99-470F-8B71-498EED217EF9}" destId="{F6677C40-61C3-4002-96C7-51B4C65BC23B}" srcOrd="0" destOrd="0" presId="urn:microsoft.com/office/officeart/2005/8/layout/hierarchy3"/>
    <dgm:cxn modelId="{6F4724B0-0690-472D-9547-087F8112658D}" type="presOf" srcId="{21ED9167-CE10-4718-AF51-F560A6A85195}" destId="{26822B9D-E67D-4798-88CA-ED1F164C4C98}" srcOrd="0" destOrd="0" presId="urn:microsoft.com/office/officeart/2005/8/layout/hierarchy3"/>
    <dgm:cxn modelId="{D34ACC00-9C73-492F-BF19-63215C3C8D9A}" srcId="{90BBFF2D-B8AD-4C8E-B029-A4D99683D13D}" destId="{5CD7CA4F-AF33-49F2-A065-EA5EA625F87B}" srcOrd="1" destOrd="0" parTransId="{9125DCC1-68D9-4F43-9C86-214B785F2CEF}" sibTransId="{64C6431A-5D7F-4523-888C-F9292BC03DB2}"/>
    <dgm:cxn modelId="{C38FD23D-8719-462A-A540-EF26D8237434}" type="presOf" srcId="{912BE8D6-E30C-496C-B31D-519EA46E900E}" destId="{EED74312-127F-4661-A3EF-178C1F71B1BC}" srcOrd="0" destOrd="0" presId="urn:microsoft.com/office/officeart/2005/8/layout/hierarchy3"/>
    <dgm:cxn modelId="{A2E15CD9-5AA1-4054-B5AC-567E455235E5}" type="presOf" srcId="{66220434-0347-49A8-B851-9762C0F8295D}" destId="{EEF06C69-44C7-4BD7-BD80-008BDC89C930}" srcOrd="0" destOrd="0" presId="urn:microsoft.com/office/officeart/2005/8/layout/hierarchy3"/>
    <dgm:cxn modelId="{70A39CDF-0789-4004-B9BD-73A190981DBA}" srcId="{8F1CEC94-6F99-470F-8B71-498EED217EF9}" destId="{66220434-0347-49A8-B851-9762C0F8295D}" srcOrd="1" destOrd="0" parTransId="{FA061141-678E-4EBA-AE2B-3FF04709600F}" sibTransId="{774DC064-D33D-4CE8-ADD8-485EC57168E0}"/>
    <dgm:cxn modelId="{0101DB96-58DA-4CB8-A496-DD6708B759E0}" srcId="{24A33BD9-7AA9-41BB-8C4B-4CC0B91C5F03}" destId="{8F1CEC94-6F99-470F-8B71-498EED217EF9}" srcOrd="0" destOrd="0" parTransId="{72B3B0DB-D442-49A1-B2F4-00EEFEF0454F}" sibTransId="{630C447A-E6EA-44A3-BE8D-2E064768DF81}"/>
    <dgm:cxn modelId="{3DAD560A-B1B3-4E04-9F90-80E6A035132F}" type="presOf" srcId="{90BBFF2D-B8AD-4C8E-B029-A4D99683D13D}" destId="{FF518BD3-F604-405C-9C5C-EE7F9AA786CE}" srcOrd="0" destOrd="0" presId="urn:microsoft.com/office/officeart/2005/8/layout/hierarchy3"/>
    <dgm:cxn modelId="{51EAEB7E-9201-418A-B647-9417D4B8790F}" type="presParOf" srcId="{2770D6D6-9AB8-4870-92EB-16B9C96AD1AE}" destId="{8E9D1A4B-1AA1-4678-88F5-7ABBBCD3E748}" srcOrd="0" destOrd="0" presId="urn:microsoft.com/office/officeart/2005/8/layout/hierarchy3"/>
    <dgm:cxn modelId="{FC7C97A0-F0EA-41D6-BAB3-C313F6EF4D41}" type="presParOf" srcId="{8E9D1A4B-1AA1-4678-88F5-7ABBBCD3E748}" destId="{046ACB8D-39F5-4255-BB7F-F04F19052936}" srcOrd="0" destOrd="0" presId="urn:microsoft.com/office/officeart/2005/8/layout/hierarchy3"/>
    <dgm:cxn modelId="{CF160723-05C4-43B9-93AA-36944B8FFDA6}" type="presParOf" srcId="{046ACB8D-39F5-4255-BB7F-F04F19052936}" destId="{F6677C40-61C3-4002-96C7-51B4C65BC23B}" srcOrd="0" destOrd="0" presId="urn:microsoft.com/office/officeart/2005/8/layout/hierarchy3"/>
    <dgm:cxn modelId="{9CEF27D2-BA98-4BB1-9141-262DA6727765}" type="presParOf" srcId="{046ACB8D-39F5-4255-BB7F-F04F19052936}" destId="{A2E75768-3CD7-43A1-B172-76092985CE1D}" srcOrd="1" destOrd="0" presId="urn:microsoft.com/office/officeart/2005/8/layout/hierarchy3"/>
    <dgm:cxn modelId="{E4F6AE27-7078-489C-82D0-E1D42747FD7F}" type="presParOf" srcId="{8E9D1A4B-1AA1-4678-88F5-7ABBBCD3E748}" destId="{07728AB2-4912-459F-BF30-2EF78290EB1F}" srcOrd="1" destOrd="0" presId="urn:microsoft.com/office/officeart/2005/8/layout/hierarchy3"/>
    <dgm:cxn modelId="{DF409FFD-84DD-4AB8-A9E1-30E8D6867127}" type="presParOf" srcId="{07728AB2-4912-459F-BF30-2EF78290EB1F}" destId="{193F74C8-6BF8-46DC-9300-EC71A2E7E6F3}" srcOrd="0" destOrd="0" presId="urn:microsoft.com/office/officeart/2005/8/layout/hierarchy3"/>
    <dgm:cxn modelId="{1CA9CC05-33FF-4330-B7E7-7F60A8E126D9}" type="presParOf" srcId="{07728AB2-4912-459F-BF30-2EF78290EB1F}" destId="{3DA1A11E-5E19-4F45-946B-F143D3C09083}" srcOrd="1" destOrd="0" presId="urn:microsoft.com/office/officeart/2005/8/layout/hierarchy3"/>
    <dgm:cxn modelId="{49ADAC25-2FAA-4CFC-9E82-952EF8EF9690}" type="presParOf" srcId="{07728AB2-4912-459F-BF30-2EF78290EB1F}" destId="{E93AFF26-ACA1-44EA-BC06-DF44BADABC78}" srcOrd="2" destOrd="0" presId="urn:microsoft.com/office/officeart/2005/8/layout/hierarchy3"/>
    <dgm:cxn modelId="{3D27A589-4A6F-4DC4-A3AE-A1176AB9F34A}" type="presParOf" srcId="{07728AB2-4912-459F-BF30-2EF78290EB1F}" destId="{EEF06C69-44C7-4BD7-BD80-008BDC89C930}" srcOrd="3" destOrd="0" presId="urn:microsoft.com/office/officeart/2005/8/layout/hierarchy3"/>
    <dgm:cxn modelId="{71D10EC8-42EC-4DB6-AD43-4F27EAE88C87}" type="presParOf" srcId="{2770D6D6-9AB8-4870-92EB-16B9C96AD1AE}" destId="{AEB30D7B-0C15-4C20-A3F6-450837974EE6}" srcOrd="1" destOrd="0" presId="urn:microsoft.com/office/officeart/2005/8/layout/hierarchy3"/>
    <dgm:cxn modelId="{BA1CA903-496E-4E1F-A5E5-8A75ED914AE2}" type="presParOf" srcId="{AEB30D7B-0C15-4C20-A3F6-450837974EE6}" destId="{7A99E301-3FDA-4869-AA5D-B8A0F268CB54}" srcOrd="0" destOrd="0" presId="urn:microsoft.com/office/officeart/2005/8/layout/hierarchy3"/>
    <dgm:cxn modelId="{44D22D4E-675F-4ED9-90BE-70D3211A8F93}" type="presParOf" srcId="{7A99E301-3FDA-4869-AA5D-B8A0F268CB54}" destId="{FF518BD3-F604-405C-9C5C-EE7F9AA786CE}" srcOrd="0" destOrd="0" presId="urn:microsoft.com/office/officeart/2005/8/layout/hierarchy3"/>
    <dgm:cxn modelId="{BBBF6EA0-23F3-4CD9-AA20-2519BEA89AAC}" type="presParOf" srcId="{7A99E301-3FDA-4869-AA5D-B8A0F268CB54}" destId="{F05B5230-A782-4586-AB9A-BAFCEDEFEAB9}" srcOrd="1" destOrd="0" presId="urn:microsoft.com/office/officeart/2005/8/layout/hierarchy3"/>
    <dgm:cxn modelId="{17A66F42-9FC2-4D12-B895-227B17E86AFD}" type="presParOf" srcId="{AEB30D7B-0C15-4C20-A3F6-450837974EE6}" destId="{872062BD-C35B-4684-ABB4-1E412DE73F81}" srcOrd="1" destOrd="0" presId="urn:microsoft.com/office/officeart/2005/8/layout/hierarchy3"/>
    <dgm:cxn modelId="{F319947C-5E0D-469A-8235-5503F6BB6A8B}" type="presParOf" srcId="{872062BD-C35B-4684-ABB4-1E412DE73F81}" destId="{EED74312-127F-4661-A3EF-178C1F71B1BC}" srcOrd="0" destOrd="0" presId="urn:microsoft.com/office/officeart/2005/8/layout/hierarchy3"/>
    <dgm:cxn modelId="{2680B030-BFCE-458D-B404-287312A871F0}" type="presParOf" srcId="{872062BD-C35B-4684-ABB4-1E412DE73F81}" destId="{26822B9D-E67D-4798-88CA-ED1F164C4C98}" srcOrd="1" destOrd="0" presId="urn:microsoft.com/office/officeart/2005/8/layout/hierarchy3"/>
    <dgm:cxn modelId="{4E5EEC60-0BFF-4674-9009-1B6CDD12EA33}" type="presParOf" srcId="{872062BD-C35B-4684-ABB4-1E412DE73F81}" destId="{6471E714-B304-4EFB-B0D6-AF6526D19AF2}" srcOrd="2" destOrd="0" presId="urn:microsoft.com/office/officeart/2005/8/layout/hierarchy3"/>
    <dgm:cxn modelId="{22ED4E55-AF11-4966-B416-60832222A604}" type="presParOf" srcId="{872062BD-C35B-4684-ABB4-1E412DE73F81}" destId="{CB70DF22-C4AC-43AE-910F-A3E1AA3FD2D0}" srcOrd="3" destOrd="0" presId="urn:microsoft.com/office/officeart/2005/8/layout/hierarchy3"/>
  </dgm:cxnLst>
  <dgm:bg>
    <a:noFill/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A33BD9-7AA9-41BB-8C4B-4CC0B91C5F0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1CEC94-6F99-470F-8B71-498EED217EF9}">
      <dgm:prSet phldrT="[Текст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Проекты в рамках урока</a:t>
          </a:r>
        </a:p>
        <a:p>
          <a:pPr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2B3B0DB-D442-49A1-B2F4-00EEFEF0454F}" type="parTrans" cxnId="{0101DB96-58DA-4CB8-A496-DD6708B759E0}">
      <dgm:prSet/>
      <dgm:spPr/>
      <dgm:t>
        <a:bodyPr/>
        <a:lstStyle/>
        <a:p>
          <a:endParaRPr lang="ru-RU"/>
        </a:p>
      </dgm:t>
    </dgm:pt>
    <dgm:pt modelId="{630C447A-E6EA-44A3-BE8D-2E064768DF81}" type="sibTrans" cxnId="{0101DB96-58DA-4CB8-A496-DD6708B759E0}">
      <dgm:prSet/>
      <dgm:spPr/>
      <dgm:t>
        <a:bodyPr/>
        <a:lstStyle/>
        <a:p>
          <a:endParaRPr lang="ru-RU"/>
        </a:p>
      </dgm:t>
    </dgm:pt>
    <dgm:pt modelId="{D3EDC45E-3802-4D5F-8100-4CF515467CE4}">
      <dgm:prSet phldrT="[Текст]"/>
      <dgm:spPr/>
      <dgm:t>
        <a:bodyPr/>
        <a:lstStyle/>
        <a:p>
          <a:r>
            <a:rPr lang="ru-RU" dirty="0" smtClean="0"/>
            <a:t>Обучение основам проектной деятельности на уроках</a:t>
          </a:r>
        </a:p>
        <a:p>
          <a:endParaRPr lang="ru-RU" dirty="0"/>
        </a:p>
      </dgm:t>
    </dgm:pt>
    <dgm:pt modelId="{55C67D05-BB3D-47B7-9853-8B821743F27F}" type="parTrans" cxnId="{24AE72AD-14CC-4555-AAE8-31FD2BEBC822}">
      <dgm:prSet/>
      <dgm:spPr/>
      <dgm:t>
        <a:bodyPr/>
        <a:lstStyle/>
        <a:p>
          <a:endParaRPr lang="ru-RU"/>
        </a:p>
      </dgm:t>
    </dgm:pt>
    <dgm:pt modelId="{4EC7F2BE-AB10-4219-B1CB-1E7583A04695}" type="sibTrans" cxnId="{24AE72AD-14CC-4555-AAE8-31FD2BEBC822}">
      <dgm:prSet/>
      <dgm:spPr/>
      <dgm:t>
        <a:bodyPr/>
        <a:lstStyle/>
        <a:p>
          <a:endParaRPr lang="ru-RU"/>
        </a:p>
      </dgm:t>
    </dgm:pt>
    <dgm:pt modelId="{66220434-0347-49A8-B851-9762C0F8295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Проект как форма контроля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A061141-678E-4EBA-AE2B-3FF04709600F}" type="parTrans" cxnId="{70A39CDF-0789-4004-B9BD-73A190981DBA}">
      <dgm:prSet/>
      <dgm:spPr/>
      <dgm:t>
        <a:bodyPr/>
        <a:lstStyle/>
        <a:p>
          <a:endParaRPr lang="ru-RU"/>
        </a:p>
      </dgm:t>
    </dgm:pt>
    <dgm:pt modelId="{774DC064-D33D-4CE8-ADD8-485EC57168E0}" type="sibTrans" cxnId="{70A39CDF-0789-4004-B9BD-73A190981DBA}">
      <dgm:prSet/>
      <dgm:spPr/>
      <dgm:t>
        <a:bodyPr/>
        <a:lstStyle/>
        <a:p>
          <a:endParaRPr lang="ru-RU"/>
        </a:p>
      </dgm:t>
    </dgm:pt>
    <dgm:pt modelId="{90BBFF2D-B8AD-4C8E-B029-A4D99683D13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Внеурочная деятельность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F291F14-A515-4B6B-ACAA-E7A96FAB9E3E}" type="parTrans" cxnId="{204790B5-FF37-429C-B622-73123B211BCE}">
      <dgm:prSet/>
      <dgm:spPr/>
      <dgm:t>
        <a:bodyPr/>
        <a:lstStyle/>
        <a:p>
          <a:endParaRPr lang="ru-RU"/>
        </a:p>
      </dgm:t>
    </dgm:pt>
    <dgm:pt modelId="{8893FAF1-411B-4C54-800E-22FB64553799}" type="sibTrans" cxnId="{204790B5-FF37-429C-B622-73123B211BCE}">
      <dgm:prSet/>
      <dgm:spPr/>
      <dgm:t>
        <a:bodyPr/>
        <a:lstStyle/>
        <a:p>
          <a:endParaRPr lang="ru-RU"/>
        </a:p>
      </dgm:t>
    </dgm:pt>
    <dgm:pt modelId="{21ED9167-CE10-4718-AF51-F560A6A85195}">
      <dgm:prSet phldrT="[Текст]"/>
      <dgm:spPr/>
      <dgm:t>
        <a:bodyPr/>
        <a:lstStyle/>
        <a:p>
          <a:r>
            <a:rPr lang="ru-RU" dirty="0" smtClean="0"/>
            <a:t>Привлечение к участию в НОУ</a:t>
          </a:r>
          <a:endParaRPr lang="ru-RU" dirty="0"/>
        </a:p>
      </dgm:t>
    </dgm:pt>
    <dgm:pt modelId="{912BE8D6-E30C-496C-B31D-519EA46E900E}" type="parTrans" cxnId="{E592F818-7E24-4D9E-BADF-A575B613EB11}">
      <dgm:prSet/>
      <dgm:spPr/>
      <dgm:t>
        <a:bodyPr/>
        <a:lstStyle/>
        <a:p>
          <a:endParaRPr lang="ru-RU"/>
        </a:p>
      </dgm:t>
    </dgm:pt>
    <dgm:pt modelId="{0223F046-B504-4041-8545-57D90430F116}" type="sibTrans" cxnId="{E592F818-7E24-4D9E-BADF-A575B613EB11}">
      <dgm:prSet/>
      <dgm:spPr/>
      <dgm:t>
        <a:bodyPr/>
        <a:lstStyle/>
        <a:p>
          <a:endParaRPr lang="ru-RU"/>
        </a:p>
      </dgm:t>
    </dgm:pt>
    <dgm:pt modelId="{5CD7CA4F-AF33-49F2-A065-EA5EA625F87B}">
      <dgm:prSet phldrT="[Текст]"/>
      <dgm:spPr/>
      <dgm:t>
        <a:bodyPr/>
        <a:lstStyle/>
        <a:p>
          <a:r>
            <a:rPr lang="ru-RU" dirty="0" smtClean="0"/>
            <a:t>Привлечение к участию  в конкурсах</a:t>
          </a:r>
          <a:endParaRPr lang="ru-RU" dirty="0"/>
        </a:p>
      </dgm:t>
    </dgm:pt>
    <dgm:pt modelId="{9125DCC1-68D9-4F43-9C86-214B785F2CEF}" type="parTrans" cxnId="{D34ACC00-9C73-492F-BF19-63215C3C8D9A}">
      <dgm:prSet/>
      <dgm:spPr/>
      <dgm:t>
        <a:bodyPr/>
        <a:lstStyle/>
        <a:p>
          <a:endParaRPr lang="ru-RU"/>
        </a:p>
      </dgm:t>
    </dgm:pt>
    <dgm:pt modelId="{64C6431A-5D7F-4523-888C-F9292BC03DB2}" type="sibTrans" cxnId="{D34ACC00-9C73-492F-BF19-63215C3C8D9A}">
      <dgm:prSet/>
      <dgm:spPr/>
      <dgm:t>
        <a:bodyPr/>
        <a:lstStyle/>
        <a:p>
          <a:endParaRPr lang="ru-RU"/>
        </a:p>
      </dgm:t>
    </dgm:pt>
    <dgm:pt modelId="{2770D6D6-9AB8-4870-92EB-16B9C96AD1AE}" type="pres">
      <dgm:prSet presAssocID="{24A33BD9-7AA9-41BB-8C4B-4CC0B91C5F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9D1A4B-1AA1-4678-88F5-7ABBBCD3E748}" type="pres">
      <dgm:prSet presAssocID="{8F1CEC94-6F99-470F-8B71-498EED217EF9}" presName="root" presStyleCnt="0"/>
      <dgm:spPr/>
    </dgm:pt>
    <dgm:pt modelId="{046ACB8D-39F5-4255-BB7F-F04F19052936}" type="pres">
      <dgm:prSet presAssocID="{8F1CEC94-6F99-470F-8B71-498EED217EF9}" presName="rootComposite" presStyleCnt="0"/>
      <dgm:spPr/>
    </dgm:pt>
    <dgm:pt modelId="{F6677C40-61C3-4002-96C7-51B4C65BC23B}" type="pres">
      <dgm:prSet presAssocID="{8F1CEC94-6F99-470F-8B71-498EED217EF9}" presName="rootText" presStyleLbl="node1" presStyleIdx="0" presStyleCnt="2"/>
      <dgm:spPr/>
      <dgm:t>
        <a:bodyPr/>
        <a:lstStyle/>
        <a:p>
          <a:endParaRPr lang="ru-RU"/>
        </a:p>
      </dgm:t>
    </dgm:pt>
    <dgm:pt modelId="{A2E75768-3CD7-43A1-B172-76092985CE1D}" type="pres">
      <dgm:prSet presAssocID="{8F1CEC94-6F99-470F-8B71-498EED217EF9}" presName="rootConnector" presStyleLbl="node1" presStyleIdx="0" presStyleCnt="2"/>
      <dgm:spPr/>
      <dgm:t>
        <a:bodyPr/>
        <a:lstStyle/>
        <a:p>
          <a:endParaRPr lang="ru-RU"/>
        </a:p>
      </dgm:t>
    </dgm:pt>
    <dgm:pt modelId="{07728AB2-4912-459F-BF30-2EF78290EB1F}" type="pres">
      <dgm:prSet presAssocID="{8F1CEC94-6F99-470F-8B71-498EED217EF9}" presName="childShape" presStyleCnt="0"/>
      <dgm:spPr/>
    </dgm:pt>
    <dgm:pt modelId="{193F74C8-6BF8-46DC-9300-EC71A2E7E6F3}" type="pres">
      <dgm:prSet presAssocID="{55C67D05-BB3D-47B7-9853-8B821743F27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3DA1A11E-5E19-4F45-946B-F143D3C09083}" type="pres">
      <dgm:prSet presAssocID="{D3EDC45E-3802-4D5F-8100-4CF515467CE4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AFF26-ACA1-44EA-BC06-DF44BADABC78}" type="pres">
      <dgm:prSet presAssocID="{FA061141-678E-4EBA-AE2B-3FF04709600F}" presName="Name13" presStyleLbl="parChTrans1D2" presStyleIdx="1" presStyleCnt="4"/>
      <dgm:spPr/>
      <dgm:t>
        <a:bodyPr/>
        <a:lstStyle/>
        <a:p>
          <a:endParaRPr lang="ru-RU"/>
        </a:p>
      </dgm:t>
    </dgm:pt>
    <dgm:pt modelId="{EEF06C69-44C7-4BD7-BD80-008BDC89C930}" type="pres">
      <dgm:prSet presAssocID="{66220434-0347-49A8-B851-9762C0F8295D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30D7B-0C15-4C20-A3F6-450837974EE6}" type="pres">
      <dgm:prSet presAssocID="{90BBFF2D-B8AD-4C8E-B029-A4D99683D13D}" presName="root" presStyleCnt="0"/>
      <dgm:spPr/>
    </dgm:pt>
    <dgm:pt modelId="{7A99E301-3FDA-4869-AA5D-B8A0F268CB54}" type="pres">
      <dgm:prSet presAssocID="{90BBFF2D-B8AD-4C8E-B029-A4D99683D13D}" presName="rootComposite" presStyleCnt="0"/>
      <dgm:spPr/>
    </dgm:pt>
    <dgm:pt modelId="{FF518BD3-F604-405C-9C5C-EE7F9AA786CE}" type="pres">
      <dgm:prSet presAssocID="{90BBFF2D-B8AD-4C8E-B029-A4D99683D13D}" presName="rootText" presStyleLbl="node1" presStyleIdx="1" presStyleCnt="2"/>
      <dgm:spPr/>
      <dgm:t>
        <a:bodyPr/>
        <a:lstStyle/>
        <a:p>
          <a:endParaRPr lang="ru-RU"/>
        </a:p>
      </dgm:t>
    </dgm:pt>
    <dgm:pt modelId="{F05B5230-A782-4586-AB9A-BAFCEDEFEAB9}" type="pres">
      <dgm:prSet presAssocID="{90BBFF2D-B8AD-4C8E-B029-A4D99683D13D}" presName="rootConnector" presStyleLbl="node1" presStyleIdx="1" presStyleCnt="2"/>
      <dgm:spPr/>
      <dgm:t>
        <a:bodyPr/>
        <a:lstStyle/>
        <a:p>
          <a:endParaRPr lang="ru-RU"/>
        </a:p>
      </dgm:t>
    </dgm:pt>
    <dgm:pt modelId="{872062BD-C35B-4684-ABB4-1E412DE73F81}" type="pres">
      <dgm:prSet presAssocID="{90BBFF2D-B8AD-4C8E-B029-A4D99683D13D}" presName="childShape" presStyleCnt="0"/>
      <dgm:spPr/>
    </dgm:pt>
    <dgm:pt modelId="{EED74312-127F-4661-A3EF-178C1F71B1BC}" type="pres">
      <dgm:prSet presAssocID="{912BE8D6-E30C-496C-B31D-519EA46E900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6822B9D-E67D-4798-88CA-ED1F164C4C98}" type="pres">
      <dgm:prSet presAssocID="{21ED9167-CE10-4718-AF51-F560A6A85195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1E714-B304-4EFB-B0D6-AF6526D19AF2}" type="pres">
      <dgm:prSet presAssocID="{9125DCC1-68D9-4F43-9C86-214B785F2CEF}" presName="Name13" presStyleLbl="parChTrans1D2" presStyleIdx="3" presStyleCnt="4"/>
      <dgm:spPr/>
      <dgm:t>
        <a:bodyPr/>
        <a:lstStyle/>
        <a:p>
          <a:endParaRPr lang="ru-RU"/>
        </a:p>
      </dgm:t>
    </dgm:pt>
    <dgm:pt modelId="{CB70DF22-C4AC-43AE-910F-A3E1AA3FD2D0}" type="pres">
      <dgm:prSet presAssocID="{5CD7CA4F-AF33-49F2-A065-EA5EA625F87B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569D0-4F5F-495B-9F8E-17F417F5D9D1}" type="presOf" srcId="{21ED9167-CE10-4718-AF51-F560A6A85195}" destId="{26822B9D-E67D-4798-88CA-ED1F164C4C98}" srcOrd="0" destOrd="0" presId="urn:microsoft.com/office/officeart/2005/8/layout/hierarchy3"/>
    <dgm:cxn modelId="{BB001B3F-BE3F-4E14-8D49-1527200305AD}" type="presOf" srcId="{8F1CEC94-6F99-470F-8B71-498EED217EF9}" destId="{F6677C40-61C3-4002-96C7-51B4C65BC23B}" srcOrd="0" destOrd="0" presId="urn:microsoft.com/office/officeart/2005/8/layout/hierarchy3"/>
    <dgm:cxn modelId="{7AD28762-1BDB-493C-8F1F-76FB42979A97}" type="presOf" srcId="{D3EDC45E-3802-4D5F-8100-4CF515467CE4}" destId="{3DA1A11E-5E19-4F45-946B-F143D3C09083}" srcOrd="0" destOrd="0" presId="urn:microsoft.com/office/officeart/2005/8/layout/hierarchy3"/>
    <dgm:cxn modelId="{3DD56C8F-8FAA-4EAB-9DDC-E41D5CB9D7B6}" type="presOf" srcId="{55C67D05-BB3D-47B7-9853-8B821743F27F}" destId="{193F74C8-6BF8-46DC-9300-EC71A2E7E6F3}" srcOrd="0" destOrd="0" presId="urn:microsoft.com/office/officeart/2005/8/layout/hierarchy3"/>
    <dgm:cxn modelId="{204790B5-FF37-429C-B622-73123B211BCE}" srcId="{24A33BD9-7AA9-41BB-8C4B-4CC0B91C5F03}" destId="{90BBFF2D-B8AD-4C8E-B029-A4D99683D13D}" srcOrd="1" destOrd="0" parTransId="{3F291F14-A515-4B6B-ACAA-E7A96FAB9E3E}" sibTransId="{8893FAF1-411B-4C54-800E-22FB64553799}"/>
    <dgm:cxn modelId="{842FD3E8-7D32-4AB7-A019-3889DFCABBEE}" type="presOf" srcId="{8F1CEC94-6F99-470F-8B71-498EED217EF9}" destId="{A2E75768-3CD7-43A1-B172-76092985CE1D}" srcOrd="1" destOrd="0" presId="urn:microsoft.com/office/officeart/2005/8/layout/hierarchy3"/>
    <dgm:cxn modelId="{9A97C4D1-2762-44D8-AA0B-C4066B55AF97}" type="presOf" srcId="{90BBFF2D-B8AD-4C8E-B029-A4D99683D13D}" destId="{F05B5230-A782-4586-AB9A-BAFCEDEFEAB9}" srcOrd="1" destOrd="0" presId="urn:microsoft.com/office/officeart/2005/8/layout/hierarchy3"/>
    <dgm:cxn modelId="{743C3E46-CFD8-48D4-9CEC-57665AFCABCB}" type="presOf" srcId="{66220434-0347-49A8-B851-9762C0F8295D}" destId="{EEF06C69-44C7-4BD7-BD80-008BDC89C930}" srcOrd="0" destOrd="0" presId="urn:microsoft.com/office/officeart/2005/8/layout/hierarchy3"/>
    <dgm:cxn modelId="{24AE72AD-14CC-4555-AAE8-31FD2BEBC822}" srcId="{8F1CEC94-6F99-470F-8B71-498EED217EF9}" destId="{D3EDC45E-3802-4D5F-8100-4CF515467CE4}" srcOrd="0" destOrd="0" parTransId="{55C67D05-BB3D-47B7-9853-8B821743F27F}" sibTransId="{4EC7F2BE-AB10-4219-B1CB-1E7583A04695}"/>
    <dgm:cxn modelId="{E592F818-7E24-4D9E-BADF-A575B613EB11}" srcId="{90BBFF2D-B8AD-4C8E-B029-A4D99683D13D}" destId="{21ED9167-CE10-4718-AF51-F560A6A85195}" srcOrd="0" destOrd="0" parTransId="{912BE8D6-E30C-496C-B31D-519EA46E900E}" sibTransId="{0223F046-B504-4041-8545-57D90430F116}"/>
    <dgm:cxn modelId="{57724851-54CB-4B79-A305-45EE88297964}" type="presOf" srcId="{5CD7CA4F-AF33-49F2-A065-EA5EA625F87B}" destId="{CB70DF22-C4AC-43AE-910F-A3E1AA3FD2D0}" srcOrd="0" destOrd="0" presId="urn:microsoft.com/office/officeart/2005/8/layout/hierarchy3"/>
    <dgm:cxn modelId="{D34ACC00-9C73-492F-BF19-63215C3C8D9A}" srcId="{90BBFF2D-B8AD-4C8E-B029-A4D99683D13D}" destId="{5CD7CA4F-AF33-49F2-A065-EA5EA625F87B}" srcOrd="1" destOrd="0" parTransId="{9125DCC1-68D9-4F43-9C86-214B785F2CEF}" sibTransId="{64C6431A-5D7F-4523-888C-F9292BC03DB2}"/>
    <dgm:cxn modelId="{61D00C66-620A-455B-A499-D4F59471002D}" type="presOf" srcId="{FA061141-678E-4EBA-AE2B-3FF04709600F}" destId="{E93AFF26-ACA1-44EA-BC06-DF44BADABC78}" srcOrd="0" destOrd="0" presId="urn:microsoft.com/office/officeart/2005/8/layout/hierarchy3"/>
    <dgm:cxn modelId="{55850F3B-244A-42DF-B584-16C0B2ED4007}" type="presOf" srcId="{90BBFF2D-B8AD-4C8E-B029-A4D99683D13D}" destId="{FF518BD3-F604-405C-9C5C-EE7F9AA786CE}" srcOrd="0" destOrd="0" presId="urn:microsoft.com/office/officeart/2005/8/layout/hierarchy3"/>
    <dgm:cxn modelId="{94A2B9C1-3C63-4F77-BB7B-451998F6E46D}" type="presOf" srcId="{912BE8D6-E30C-496C-B31D-519EA46E900E}" destId="{EED74312-127F-4661-A3EF-178C1F71B1BC}" srcOrd="0" destOrd="0" presId="urn:microsoft.com/office/officeart/2005/8/layout/hierarchy3"/>
    <dgm:cxn modelId="{70A39CDF-0789-4004-B9BD-73A190981DBA}" srcId="{8F1CEC94-6F99-470F-8B71-498EED217EF9}" destId="{66220434-0347-49A8-B851-9762C0F8295D}" srcOrd="1" destOrd="0" parTransId="{FA061141-678E-4EBA-AE2B-3FF04709600F}" sibTransId="{774DC064-D33D-4CE8-ADD8-485EC57168E0}"/>
    <dgm:cxn modelId="{4F25934B-AAFD-4970-9ED1-7F0D87DFA39B}" type="presOf" srcId="{9125DCC1-68D9-4F43-9C86-214B785F2CEF}" destId="{6471E714-B304-4EFB-B0D6-AF6526D19AF2}" srcOrd="0" destOrd="0" presId="urn:microsoft.com/office/officeart/2005/8/layout/hierarchy3"/>
    <dgm:cxn modelId="{0101DB96-58DA-4CB8-A496-DD6708B759E0}" srcId="{24A33BD9-7AA9-41BB-8C4B-4CC0B91C5F03}" destId="{8F1CEC94-6F99-470F-8B71-498EED217EF9}" srcOrd="0" destOrd="0" parTransId="{72B3B0DB-D442-49A1-B2F4-00EEFEF0454F}" sibTransId="{630C447A-E6EA-44A3-BE8D-2E064768DF81}"/>
    <dgm:cxn modelId="{0C33A96C-7C07-44F5-9874-7B7FE10F4BAD}" type="presOf" srcId="{24A33BD9-7AA9-41BB-8C4B-4CC0B91C5F03}" destId="{2770D6D6-9AB8-4870-92EB-16B9C96AD1AE}" srcOrd="0" destOrd="0" presId="urn:microsoft.com/office/officeart/2005/8/layout/hierarchy3"/>
    <dgm:cxn modelId="{C1A0E31E-EC72-4449-97EA-A5CE256FE844}" type="presParOf" srcId="{2770D6D6-9AB8-4870-92EB-16B9C96AD1AE}" destId="{8E9D1A4B-1AA1-4678-88F5-7ABBBCD3E748}" srcOrd="0" destOrd="0" presId="urn:microsoft.com/office/officeart/2005/8/layout/hierarchy3"/>
    <dgm:cxn modelId="{74FDF64C-F952-4434-9C66-20ED0C4A3693}" type="presParOf" srcId="{8E9D1A4B-1AA1-4678-88F5-7ABBBCD3E748}" destId="{046ACB8D-39F5-4255-BB7F-F04F19052936}" srcOrd="0" destOrd="0" presId="urn:microsoft.com/office/officeart/2005/8/layout/hierarchy3"/>
    <dgm:cxn modelId="{09B5D8AB-6EE1-4DA1-80B2-A2BC438CA679}" type="presParOf" srcId="{046ACB8D-39F5-4255-BB7F-F04F19052936}" destId="{F6677C40-61C3-4002-96C7-51B4C65BC23B}" srcOrd="0" destOrd="0" presId="urn:microsoft.com/office/officeart/2005/8/layout/hierarchy3"/>
    <dgm:cxn modelId="{AFE80EF5-9117-4B0E-AC45-6A108BFCF57C}" type="presParOf" srcId="{046ACB8D-39F5-4255-BB7F-F04F19052936}" destId="{A2E75768-3CD7-43A1-B172-76092985CE1D}" srcOrd="1" destOrd="0" presId="urn:microsoft.com/office/officeart/2005/8/layout/hierarchy3"/>
    <dgm:cxn modelId="{1CDB7E5A-43A0-4BED-909D-DE614722BEC5}" type="presParOf" srcId="{8E9D1A4B-1AA1-4678-88F5-7ABBBCD3E748}" destId="{07728AB2-4912-459F-BF30-2EF78290EB1F}" srcOrd="1" destOrd="0" presId="urn:microsoft.com/office/officeart/2005/8/layout/hierarchy3"/>
    <dgm:cxn modelId="{0F06CA37-3A61-45B4-A65E-ABA3D9127752}" type="presParOf" srcId="{07728AB2-4912-459F-BF30-2EF78290EB1F}" destId="{193F74C8-6BF8-46DC-9300-EC71A2E7E6F3}" srcOrd="0" destOrd="0" presId="urn:microsoft.com/office/officeart/2005/8/layout/hierarchy3"/>
    <dgm:cxn modelId="{B62F97B5-D1E8-4699-A8BD-9D208D3A0416}" type="presParOf" srcId="{07728AB2-4912-459F-BF30-2EF78290EB1F}" destId="{3DA1A11E-5E19-4F45-946B-F143D3C09083}" srcOrd="1" destOrd="0" presId="urn:microsoft.com/office/officeart/2005/8/layout/hierarchy3"/>
    <dgm:cxn modelId="{01EE5271-F54D-4F65-93C9-363650EF6DA8}" type="presParOf" srcId="{07728AB2-4912-459F-BF30-2EF78290EB1F}" destId="{E93AFF26-ACA1-44EA-BC06-DF44BADABC78}" srcOrd="2" destOrd="0" presId="urn:microsoft.com/office/officeart/2005/8/layout/hierarchy3"/>
    <dgm:cxn modelId="{CE176CCF-1163-46E9-AC1D-2B6034CEE231}" type="presParOf" srcId="{07728AB2-4912-459F-BF30-2EF78290EB1F}" destId="{EEF06C69-44C7-4BD7-BD80-008BDC89C930}" srcOrd="3" destOrd="0" presId="urn:microsoft.com/office/officeart/2005/8/layout/hierarchy3"/>
    <dgm:cxn modelId="{655010B2-D26A-4A01-A4A4-78F9577B3968}" type="presParOf" srcId="{2770D6D6-9AB8-4870-92EB-16B9C96AD1AE}" destId="{AEB30D7B-0C15-4C20-A3F6-450837974EE6}" srcOrd="1" destOrd="0" presId="urn:microsoft.com/office/officeart/2005/8/layout/hierarchy3"/>
    <dgm:cxn modelId="{1299FE87-74A2-4936-B1AD-95BC657321FE}" type="presParOf" srcId="{AEB30D7B-0C15-4C20-A3F6-450837974EE6}" destId="{7A99E301-3FDA-4869-AA5D-B8A0F268CB54}" srcOrd="0" destOrd="0" presId="urn:microsoft.com/office/officeart/2005/8/layout/hierarchy3"/>
    <dgm:cxn modelId="{DEA8D779-74F3-493C-B591-60954CF02AE7}" type="presParOf" srcId="{7A99E301-3FDA-4869-AA5D-B8A0F268CB54}" destId="{FF518BD3-F604-405C-9C5C-EE7F9AA786CE}" srcOrd="0" destOrd="0" presId="urn:microsoft.com/office/officeart/2005/8/layout/hierarchy3"/>
    <dgm:cxn modelId="{38C0D5A1-2A97-4E46-AA54-EAA83DACA6C0}" type="presParOf" srcId="{7A99E301-3FDA-4869-AA5D-B8A0F268CB54}" destId="{F05B5230-A782-4586-AB9A-BAFCEDEFEAB9}" srcOrd="1" destOrd="0" presId="urn:microsoft.com/office/officeart/2005/8/layout/hierarchy3"/>
    <dgm:cxn modelId="{AA027796-8098-4231-80F1-C043D5A503AE}" type="presParOf" srcId="{AEB30D7B-0C15-4C20-A3F6-450837974EE6}" destId="{872062BD-C35B-4684-ABB4-1E412DE73F81}" srcOrd="1" destOrd="0" presId="urn:microsoft.com/office/officeart/2005/8/layout/hierarchy3"/>
    <dgm:cxn modelId="{4469BE58-50F9-4401-8B5E-4F39402DCDF6}" type="presParOf" srcId="{872062BD-C35B-4684-ABB4-1E412DE73F81}" destId="{EED74312-127F-4661-A3EF-178C1F71B1BC}" srcOrd="0" destOrd="0" presId="urn:microsoft.com/office/officeart/2005/8/layout/hierarchy3"/>
    <dgm:cxn modelId="{FBD95C0B-D558-4BB8-BE5D-24684F832809}" type="presParOf" srcId="{872062BD-C35B-4684-ABB4-1E412DE73F81}" destId="{26822B9D-E67D-4798-88CA-ED1F164C4C98}" srcOrd="1" destOrd="0" presId="urn:microsoft.com/office/officeart/2005/8/layout/hierarchy3"/>
    <dgm:cxn modelId="{1A97FC44-7EE6-48A2-BE1D-F411E7B4BBD9}" type="presParOf" srcId="{872062BD-C35B-4684-ABB4-1E412DE73F81}" destId="{6471E714-B304-4EFB-B0D6-AF6526D19AF2}" srcOrd="2" destOrd="0" presId="urn:microsoft.com/office/officeart/2005/8/layout/hierarchy3"/>
    <dgm:cxn modelId="{F3E19766-1258-4DD2-A120-43DB19340AD5}" type="presParOf" srcId="{872062BD-C35B-4684-ABB4-1E412DE73F81}" destId="{CB70DF22-C4AC-43AE-910F-A3E1AA3FD2D0}" srcOrd="3" destOrd="0" presId="urn:microsoft.com/office/officeart/2005/8/layout/hierarchy3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31DD4F-C160-43F1-AB92-AEB27B9AAB2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C8C423-3C9C-4295-8550-85AD0861C419}">
      <dgm:prSet phldrT="[Текст]"/>
      <dgm:spPr/>
      <dgm:t>
        <a:bodyPr/>
        <a:lstStyle/>
        <a:p>
          <a:r>
            <a:rPr lang="ru-RU" dirty="0" smtClean="0"/>
            <a:t>Простой творческий  проект на уроке</a:t>
          </a:r>
          <a:endParaRPr lang="ru-RU" dirty="0"/>
        </a:p>
      </dgm:t>
    </dgm:pt>
    <dgm:pt modelId="{1A6BEFF1-52E2-40D5-84B8-40EF6DC141A0}" type="parTrans" cxnId="{86ACCD72-F70C-49F8-9CF8-FCFB1CCBC90E}">
      <dgm:prSet/>
      <dgm:spPr/>
      <dgm:t>
        <a:bodyPr/>
        <a:lstStyle/>
        <a:p>
          <a:endParaRPr lang="ru-RU"/>
        </a:p>
      </dgm:t>
    </dgm:pt>
    <dgm:pt modelId="{A8DFEC43-4580-4578-AEC5-F0AE03E9E391}" type="sibTrans" cxnId="{86ACCD72-F70C-49F8-9CF8-FCFB1CCBC90E}">
      <dgm:prSet/>
      <dgm:spPr/>
      <dgm:t>
        <a:bodyPr/>
        <a:lstStyle/>
        <a:p>
          <a:endParaRPr lang="ru-RU"/>
        </a:p>
      </dgm:t>
    </dgm:pt>
    <dgm:pt modelId="{F8F6924C-52DD-4A20-AA1F-5497267053A8}">
      <dgm:prSet phldrT="[Текст]"/>
      <dgm:spPr/>
      <dgm:t>
        <a:bodyPr/>
        <a:lstStyle/>
        <a:p>
          <a:r>
            <a:rPr lang="ru-RU" dirty="0" smtClean="0"/>
            <a:t>Зачет в форме проекта</a:t>
          </a:r>
          <a:endParaRPr lang="ru-RU" dirty="0"/>
        </a:p>
      </dgm:t>
    </dgm:pt>
    <dgm:pt modelId="{647CC00F-F800-4E6F-A5AB-615B1BD03112}" type="parTrans" cxnId="{4DAE900F-4873-42B5-ABDE-2F3882CCC82F}">
      <dgm:prSet/>
      <dgm:spPr/>
      <dgm:t>
        <a:bodyPr/>
        <a:lstStyle/>
        <a:p>
          <a:endParaRPr lang="ru-RU"/>
        </a:p>
      </dgm:t>
    </dgm:pt>
    <dgm:pt modelId="{02474524-4EBD-46DE-8F43-2DABCCD3B814}" type="sibTrans" cxnId="{4DAE900F-4873-42B5-ABDE-2F3882CCC82F}">
      <dgm:prSet/>
      <dgm:spPr/>
      <dgm:t>
        <a:bodyPr/>
        <a:lstStyle/>
        <a:p>
          <a:endParaRPr lang="ru-RU"/>
        </a:p>
      </dgm:t>
    </dgm:pt>
    <dgm:pt modelId="{03C9B727-79CD-4123-945C-83A3A3DCBE2F}">
      <dgm:prSet phldrT="[Текст]"/>
      <dgm:spPr/>
      <dgm:t>
        <a:bodyPr/>
        <a:lstStyle/>
        <a:p>
          <a:r>
            <a:rPr lang="ru-RU" dirty="0" smtClean="0"/>
            <a:t>Участие в НОУ, конкурсах проектов</a:t>
          </a:r>
          <a:endParaRPr lang="ru-RU" dirty="0"/>
        </a:p>
      </dgm:t>
    </dgm:pt>
    <dgm:pt modelId="{30E6E684-9A2A-4D83-92F4-7EB936AF6081}" type="parTrans" cxnId="{9270F43F-5CDC-4AF3-9348-BC795FBD213B}">
      <dgm:prSet/>
      <dgm:spPr/>
      <dgm:t>
        <a:bodyPr/>
        <a:lstStyle/>
        <a:p>
          <a:endParaRPr lang="ru-RU"/>
        </a:p>
      </dgm:t>
    </dgm:pt>
    <dgm:pt modelId="{572082E4-CFF7-4C66-A74D-2FE95CB8E067}" type="sibTrans" cxnId="{9270F43F-5CDC-4AF3-9348-BC795FBD213B}">
      <dgm:prSet/>
      <dgm:spPr/>
      <dgm:t>
        <a:bodyPr/>
        <a:lstStyle/>
        <a:p>
          <a:endParaRPr lang="ru-RU"/>
        </a:p>
      </dgm:t>
    </dgm:pt>
    <dgm:pt modelId="{E1C2B906-D3AC-4477-925F-CCB04870C09C}">
      <dgm:prSet phldrT="[Текст]"/>
      <dgm:spPr/>
      <dgm:t>
        <a:bodyPr/>
        <a:lstStyle/>
        <a:p>
          <a:r>
            <a:rPr lang="ru-RU" dirty="0" smtClean="0"/>
            <a:t>Систематическое использование проектов, систематическое участие в НОУ, конкурсах</a:t>
          </a:r>
          <a:endParaRPr lang="ru-RU" dirty="0"/>
        </a:p>
      </dgm:t>
    </dgm:pt>
    <dgm:pt modelId="{C7562C5C-A324-42BF-A224-5AA6121432D6}" type="parTrans" cxnId="{A5472B55-4D7E-46CC-BE06-A8B893C34450}">
      <dgm:prSet/>
      <dgm:spPr/>
      <dgm:t>
        <a:bodyPr/>
        <a:lstStyle/>
        <a:p>
          <a:endParaRPr lang="ru-RU"/>
        </a:p>
      </dgm:t>
    </dgm:pt>
    <dgm:pt modelId="{6C7F9844-3236-41AD-A5C7-21882C64F731}" type="sibTrans" cxnId="{A5472B55-4D7E-46CC-BE06-A8B893C34450}">
      <dgm:prSet/>
      <dgm:spPr/>
      <dgm:t>
        <a:bodyPr/>
        <a:lstStyle/>
        <a:p>
          <a:endParaRPr lang="ru-RU"/>
        </a:p>
      </dgm:t>
    </dgm:pt>
    <dgm:pt modelId="{F282F401-5159-476B-A3A5-E016403C312F}" type="pres">
      <dgm:prSet presAssocID="{1D31DD4F-C160-43F1-AB92-AEB27B9AAB2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BF80EC-F847-4B5C-9775-E05D5D60DE78}" type="pres">
      <dgm:prSet presAssocID="{1D31DD4F-C160-43F1-AB92-AEB27B9AAB23}" presName="arrow" presStyleLbl="bgShp" presStyleIdx="0" presStyleCnt="1"/>
      <dgm:spPr/>
    </dgm:pt>
    <dgm:pt modelId="{85B13D09-7486-4196-ACFD-018E56BB98C0}" type="pres">
      <dgm:prSet presAssocID="{1D31DD4F-C160-43F1-AB92-AEB27B9AAB23}" presName="linearProcess" presStyleCnt="0"/>
      <dgm:spPr/>
    </dgm:pt>
    <dgm:pt modelId="{A2878ACD-9D30-46C9-95DD-AF3BF6DA19A7}" type="pres">
      <dgm:prSet presAssocID="{F1C8C423-3C9C-4295-8550-85AD0861C41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51769-8BD1-4958-BF72-70D8AE08C644}" type="pres">
      <dgm:prSet presAssocID="{A8DFEC43-4580-4578-AEC5-F0AE03E9E391}" presName="sibTrans" presStyleCnt="0"/>
      <dgm:spPr/>
    </dgm:pt>
    <dgm:pt modelId="{891D1112-7BB3-4FEE-B73C-CA5384025482}" type="pres">
      <dgm:prSet presAssocID="{F8F6924C-52DD-4A20-AA1F-5497267053A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7E25C-491E-439B-A0CB-A5ACAC554210}" type="pres">
      <dgm:prSet presAssocID="{02474524-4EBD-46DE-8F43-2DABCCD3B814}" presName="sibTrans" presStyleCnt="0"/>
      <dgm:spPr/>
    </dgm:pt>
    <dgm:pt modelId="{02693E3E-05B5-49C9-8EDA-186864115755}" type="pres">
      <dgm:prSet presAssocID="{03C9B727-79CD-4123-945C-83A3A3DCBE2F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902D0-82BE-48F7-87C6-ECC48F9ACE02}" type="pres">
      <dgm:prSet presAssocID="{572082E4-CFF7-4C66-A74D-2FE95CB8E067}" presName="sibTrans" presStyleCnt="0"/>
      <dgm:spPr/>
    </dgm:pt>
    <dgm:pt modelId="{68D4C1B5-9B5B-451C-AAC5-9CD5D74BDC27}" type="pres">
      <dgm:prSet presAssocID="{E1C2B906-D3AC-4477-925F-CCB04870C09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3ADFAB-5B2D-45F1-B1BE-EE3CDAF48BD3}" type="presOf" srcId="{E1C2B906-D3AC-4477-925F-CCB04870C09C}" destId="{68D4C1B5-9B5B-451C-AAC5-9CD5D74BDC27}" srcOrd="0" destOrd="0" presId="urn:microsoft.com/office/officeart/2005/8/layout/hProcess9"/>
    <dgm:cxn modelId="{A14F1342-57C5-4AA5-92F0-1B9785A1D1C2}" type="presOf" srcId="{F8F6924C-52DD-4A20-AA1F-5497267053A8}" destId="{891D1112-7BB3-4FEE-B73C-CA5384025482}" srcOrd="0" destOrd="0" presId="urn:microsoft.com/office/officeart/2005/8/layout/hProcess9"/>
    <dgm:cxn modelId="{86ACCD72-F70C-49F8-9CF8-FCFB1CCBC90E}" srcId="{1D31DD4F-C160-43F1-AB92-AEB27B9AAB23}" destId="{F1C8C423-3C9C-4295-8550-85AD0861C419}" srcOrd="0" destOrd="0" parTransId="{1A6BEFF1-52E2-40D5-84B8-40EF6DC141A0}" sibTransId="{A8DFEC43-4580-4578-AEC5-F0AE03E9E391}"/>
    <dgm:cxn modelId="{FDAA97BD-E4F5-487D-92FC-E49AE87D605F}" type="presOf" srcId="{1D31DD4F-C160-43F1-AB92-AEB27B9AAB23}" destId="{F282F401-5159-476B-A3A5-E016403C312F}" srcOrd="0" destOrd="0" presId="urn:microsoft.com/office/officeart/2005/8/layout/hProcess9"/>
    <dgm:cxn modelId="{D8BF15AE-5C40-4C4E-B3F6-00F5C1FDB785}" type="presOf" srcId="{03C9B727-79CD-4123-945C-83A3A3DCBE2F}" destId="{02693E3E-05B5-49C9-8EDA-186864115755}" srcOrd="0" destOrd="0" presId="urn:microsoft.com/office/officeart/2005/8/layout/hProcess9"/>
    <dgm:cxn modelId="{9270F43F-5CDC-4AF3-9348-BC795FBD213B}" srcId="{1D31DD4F-C160-43F1-AB92-AEB27B9AAB23}" destId="{03C9B727-79CD-4123-945C-83A3A3DCBE2F}" srcOrd="2" destOrd="0" parTransId="{30E6E684-9A2A-4D83-92F4-7EB936AF6081}" sibTransId="{572082E4-CFF7-4C66-A74D-2FE95CB8E067}"/>
    <dgm:cxn modelId="{A5472B55-4D7E-46CC-BE06-A8B893C34450}" srcId="{1D31DD4F-C160-43F1-AB92-AEB27B9AAB23}" destId="{E1C2B906-D3AC-4477-925F-CCB04870C09C}" srcOrd="3" destOrd="0" parTransId="{C7562C5C-A324-42BF-A224-5AA6121432D6}" sibTransId="{6C7F9844-3236-41AD-A5C7-21882C64F731}"/>
    <dgm:cxn modelId="{5E6B654F-6EC4-4641-9E7B-FB0D16A75BF5}" type="presOf" srcId="{F1C8C423-3C9C-4295-8550-85AD0861C419}" destId="{A2878ACD-9D30-46C9-95DD-AF3BF6DA19A7}" srcOrd="0" destOrd="0" presId="urn:microsoft.com/office/officeart/2005/8/layout/hProcess9"/>
    <dgm:cxn modelId="{4DAE900F-4873-42B5-ABDE-2F3882CCC82F}" srcId="{1D31DD4F-C160-43F1-AB92-AEB27B9AAB23}" destId="{F8F6924C-52DD-4A20-AA1F-5497267053A8}" srcOrd="1" destOrd="0" parTransId="{647CC00F-F800-4E6F-A5AB-615B1BD03112}" sibTransId="{02474524-4EBD-46DE-8F43-2DABCCD3B814}"/>
    <dgm:cxn modelId="{88F37C44-BD79-48E9-B912-32015E62127E}" type="presParOf" srcId="{F282F401-5159-476B-A3A5-E016403C312F}" destId="{64BF80EC-F847-4B5C-9775-E05D5D60DE78}" srcOrd="0" destOrd="0" presId="urn:microsoft.com/office/officeart/2005/8/layout/hProcess9"/>
    <dgm:cxn modelId="{6123ABF4-B68A-424D-AC44-C7CBCB823CE3}" type="presParOf" srcId="{F282F401-5159-476B-A3A5-E016403C312F}" destId="{85B13D09-7486-4196-ACFD-018E56BB98C0}" srcOrd="1" destOrd="0" presId="urn:microsoft.com/office/officeart/2005/8/layout/hProcess9"/>
    <dgm:cxn modelId="{83819687-0B92-4B25-8732-C05FBFDB7EA9}" type="presParOf" srcId="{85B13D09-7486-4196-ACFD-018E56BB98C0}" destId="{A2878ACD-9D30-46C9-95DD-AF3BF6DA19A7}" srcOrd="0" destOrd="0" presId="urn:microsoft.com/office/officeart/2005/8/layout/hProcess9"/>
    <dgm:cxn modelId="{665DE8FF-F25C-47A8-9911-AA938CF9878D}" type="presParOf" srcId="{85B13D09-7486-4196-ACFD-018E56BB98C0}" destId="{98651769-8BD1-4958-BF72-70D8AE08C644}" srcOrd="1" destOrd="0" presId="urn:microsoft.com/office/officeart/2005/8/layout/hProcess9"/>
    <dgm:cxn modelId="{087702A3-1954-4150-9429-A604E582F4E1}" type="presParOf" srcId="{85B13D09-7486-4196-ACFD-018E56BB98C0}" destId="{891D1112-7BB3-4FEE-B73C-CA5384025482}" srcOrd="2" destOrd="0" presId="urn:microsoft.com/office/officeart/2005/8/layout/hProcess9"/>
    <dgm:cxn modelId="{8D42DAFF-EF4B-4F7E-8410-48CD03D686FB}" type="presParOf" srcId="{85B13D09-7486-4196-ACFD-018E56BB98C0}" destId="{CB67E25C-491E-439B-A0CB-A5ACAC554210}" srcOrd="3" destOrd="0" presId="urn:microsoft.com/office/officeart/2005/8/layout/hProcess9"/>
    <dgm:cxn modelId="{8DD6D34D-AA1B-49CF-8AA4-66A78D35A9A6}" type="presParOf" srcId="{85B13D09-7486-4196-ACFD-018E56BB98C0}" destId="{02693E3E-05B5-49C9-8EDA-186864115755}" srcOrd="4" destOrd="0" presId="urn:microsoft.com/office/officeart/2005/8/layout/hProcess9"/>
    <dgm:cxn modelId="{9D1EE5C4-51F7-400F-88E5-7EB61C391143}" type="presParOf" srcId="{85B13D09-7486-4196-ACFD-018E56BB98C0}" destId="{8B1902D0-82BE-48F7-87C6-ECC48F9ACE02}" srcOrd="5" destOrd="0" presId="urn:microsoft.com/office/officeart/2005/8/layout/hProcess9"/>
    <dgm:cxn modelId="{DFA15737-EC2F-4CDD-AD90-03760BA70C7B}" type="presParOf" srcId="{85B13D09-7486-4196-ACFD-018E56BB98C0}" destId="{68D4C1B5-9B5B-451C-AAC5-9CD5D74BDC27}" srcOrd="6" destOrd="0" presId="urn:microsoft.com/office/officeart/2005/8/layout/hProcess9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06438B-07D9-457A-B599-DCEFEFDF50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F87566-18C0-40D0-A50C-DB955663101B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1.Выступления на ШМО, педагогических советах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B967BB-B10A-43FD-8001-50F6C8D872FC}" type="parTrans" cxnId="{C7973795-EA1D-4C1C-9B86-429732A1F3B1}">
      <dgm:prSet/>
      <dgm:spPr/>
      <dgm:t>
        <a:bodyPr/>
        <a:lstStyle/>
        <a:p>
          <a:endParaRPr lang="ru-RU"/>
        </a:p>
      </dgm:t>
    </dgm:pt>
    <dgm:pt modelId="{A1C91E8D-61B3-4896-8F85-F29726832694}" type="sibTrans" cxnId="{C7973795-EA1D-4C1C-9B86-429732A1F3B1}">
      <dgm:prSet/>
      <dgm:spPr/>
      <dgm:t>
        <a:bodyPr/>
        <a:lstStyle/>
        <a:p>
          <a:endParaRPr lang="ru-RU"/>
        </a:p>
      </dgm:t>
    </dgm:pt>
    <dgm:pt modelId="{DDDE9C14-DD7A-4358-918F-A55B3F0143E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Организация и проведение Недель истории и обществоведческих  дисциплин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812107-50D7-4EB7-BA87-77242094091B}" type="parTrans" cxnId="{F093C852-7F10-4BEF-AC83-6B2BC1976995}">
      <dgm:prSet/>
      <dgm:spPr/>
      <dgm:t>
        <a:bodyPr/>
        <a:lstStyle/>
        <a:p>
          <a:endParaRPr lang="ru-RU"/>
        </a:p>
      </dgm:t>
    </dgm:pt>
    <dgm:pt modelId="{AD3DFF0C-5309-429B-BED4-D24878FCCBEB}" type="sibTrans" cxnId="{F093C852-7F10-4BEF-AC83-6B2BC1976995}">
      <dgm:prSet/>
      <dgm:spPr/>
      <dgm:t>
        <a:bodyPr/>
        <a:lstStyle/>
        <a:p>
          <a:endParaRPr lang="ru-RU"/>
        </a:p>
      </dgm:t>
    </dgm:pt>
    <dgm:pt modelId="{A09A74E6-4996-4AC3-BECD-03BAF7D9239B}">
      <dgm:prSet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Выступления на РМО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7A9092-B159-49E8-8B3D-A4B48D9730F7}" type="parTrans" cxnId="{C5B1CA54-D256-4987-B88A-0C80B043D41F}">
      <dgm:prSet/>
      <dgm:spPr/>
      <dgm:t>
        <a:bodyPr/>
        <a:lstStyle/>
        <a:p>
          <a:endParaRPr lang="ru-RU"/>
        </a:p>
      </dgm:t>
    </dgm:pt>
    <dgm:pt modelId="{D5DE2265-F618-4340-8917-3CD2C1B9F745}" type="sibTrans" cxnId="{C5B1CA54-D256-4987-B88A-0C80B043D41F}">
      <dgm:prSet/>
      <dgm:spPr/>
      <dgm:t>
        <a:bodyPr/>
        <a:lstStyle/>
        <a:p>
          <a:endParaRPr lang="ru-RU"/>
        </a:p>
      </dgm:t>
    </dgm:pt>
    <dgm:pt modelId="{0F7388F9-5481-4ACC-9EC0-ED5D3AD92BF7}">
      <dgm:prSet custT="1"/>
      <dgm:spPr/>
      <dgm:t>
        <a:bodyPr/>
        <a:lstStyle/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Публикация работ на личных сайтах</a:t>
          </a:r>
        </a:p>
        <a:p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/>
            </a:rPr>
            <a:t>http://elizavetka1987.wixsite.com/mysite/issledovatelskie-raboty</a:t>
          </a:r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B2A264-32CD-4067-A131-3C3CBF631540}" type="parTrans" cxnId="{41FFE85E-94A5-4151-9BFF-7C504D293C71}">
      <dgm:prSet/>
      <dgm:spPr/>
      <dgm:t>
        <a:bodyPr/>
        <a:lstStyle/>
        <a:p>
          <a:endParaRPr lang="ru-RU"/>
        </a:p>
      </dgm:t>
    </dgm:pt>
    <dgm:pt modelId="{055D8FEE-DACB-46CE-B3BC-D9BA3E85A490}" type="sibTrans" cxnId="{41FFE85E-94A5-4151-9BFF-7C504D293C71}">
      <dgm:prSet/>
      <dgm:spPr/>
      <dgm:t>
        <a:bodyPr/>
        <a:lstStyle/>
        <a:p>
          <a:endParaRPr lang="ru-RU"/>
        </a:p>
      </dgm:t>
    </dgm:pt>
    <dgm:pt modelId="{26704425-0E0C-4538-BE17-176DDDA7324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Районные, областные, всероссийские и Интернет конкурсы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1BDB8C-9E3B-41AF-9644-DEF1B031D300}" type="parTrans" cxnId="{61EE01CE-8AD9-4EA9-A562-EA0DF67FA093}">
      <dgm:prSet/>
      <dgm:spPr/>
      <dgm:t>
        <a:bodyPr/>
        <a:lstStyle/>
        <a:p>
          <a:endParaRPr lang="ru-RU"/>
        </a:p>
      </dgm:t>
    </dgm:pt>
    <dgm:pt modelId="{BA888935-3045-42F6-BD85-2FC5B7E4D50C}" type="sibTrans" cxnId="{61EE01CE-8AD9-4EA9-A562-EA0DF67FA093}">
      <dgm:prSet/>
      <dgm:spPr/>
      <dgm:t>
        <a:bodyPr/>
        <a:lstStyle/>
        <a:p>
          <a:endParaRPr lang="ru-RU"/>
        </a:p>
      </dgm:t>
    </dgm:pt>
    <dgm:pt modelId="{01BBADC5-B9A5-453D-8A67-DAAA98CED5C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6. Активная внеурочная деятельность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6C63FF-A827-4DD6-A6C3-BAAB19B749E2}" type="parTrans" cxnId="{4F218B1C-4F94-45EA-8AFD-970A37905669}">
      <dgm:prSet/>
      <dgm:spPr/>
      <dgm:t>
        <a:bodyPr/>
        <a:lstStyle/>
        <a:p>
          <a:endParaRPr lang="ru-RU"/>
        </a:p>
      </dgm:t>
    </dgm:pt>
    <dgm:pt modelId="{5CA0585C-E854-43B5-9160-F6F788E75399}" type="sibTrans" cxnId="{4F218B1C-4F94-45EA-8AFD-970A37905669}">
      <dgm:prSet/>
      <dgm:spPr/>
      <dgm:t>
        <a:bodyPr/>
        <a:lstStyle/>
        <a:p>
          <a:endParaRPr lang="ru-RU"/>
        </a:p>
      </dgm:t>
    </dgm:pt>
    <dgm:pt modelId="{E4892743-D7EA-4657-B520-355B9C10676A}" type="pres">
      <dgm:prSet presAssocID="{7006438B-07D9-457A-B599-DCEFEFDF50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0C68EC-F573-4914-BDC5-896EA081CC1D}" type="pres">
      <dgm:prSet presAssocID="{86F87566-18C0-40D0-A50C-DB955663101B}" presName="parentLin" presStyleCnt="0"/>
      <dgm:spPr/>
    </dgm:pt>
    <dgm:pt modelId="{E4D42905-DCB0-432F-9B0F-18E6180D922B}" type="pres">
      <dgm:prSet presAssocID="{86F87566-18C0-40D0-A50C-DB955663101B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03A8C99-0994-4389-B2AF-C0EB302E36D0}" type="pres">
      <dgm:prSet presAssocID="{86F87566-18C0-40D0-A50C-DB955663101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6B3AA-CFC9-4A70-BA69-42B021585A9F}" type="pres">
      <dgm:prSet presAssocID="{86F87566-18C0-40D0-A50C-DB955663101B}" presName="negativeSpace" presStyleCnt="0"/>
      <dgm:spPr/>
    </dgm:pt>
    <dgm:pt modelId="{C0439BDB-B269-4142-B529-89E474EEB666}" type="pres">
      <dgm:prSet presAssocID="{86F87566-18C0-40D0-A50C-DB955663101B}" presName="childText" presStyleLbl="conFgAcc1" presStyleIdx="0" presStyleCnt="6">
        <dgm:presLayoutVars>
          <dgm:bulletEnabled val="1"/>
        </dgm:presLayoutVars>
      </dgm:prSet>
      <dgm:spPr/>
    </dgm:pt>
    <dgm:pt modelId="{0DD80CF1-D06E-421D-BAB8-06F259076630}" type="pres">
      <dgm:prSet presAssocID="{A1C91E8D-61B3-4896-8F85-F29726832694}" presName="spaceBetweenRectangles" presStyleCnt="0"/>
      <dgm:spPr/>
    </dgm:pt>
    <dgm:pt modelId="{E138A2E7-732D-48CD-BDB7-03EA566680B2}" type="pres">
      <dgm:prSet presAssocID="{DDDE9C14-DD7A-4358-918F-A55B3F0143EE}" presName="parentLin" presStyleCnt="0"/>
      <dgm:spPr/>
    </dgm:pt>
    <dgm:pt modelId="{79AFDA1F-EC84-4739-ADBB-1F005FB6850D}" type="pres">
      <dgm:prSet presAssocID="{DDDE9C14-DD7A-4358-918F-A55B3F0143E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1AB8F4C-43F4-49B8-829E-BF039DE96764}" type="pres">
      <dgm:prSet presAssocID="{DDDE9C14-DD7A-4358-918F-A55B3F0143EE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552F1-F405-4DEA-8C1E-AD8F10793294}" type="pres">
      <dgm:prSet presAssocID="{DDDE9C14-DD7A-4358-918F-A55B3F0143EE}" presName="negativeSpace" presStyleCnt="0"/>
      <dgm:spPr/>
    </dgm:pt>
    <dgm:pt modelId="{09A6D967-E296-4347-9FA8-2C03F94AB6E5}" type="pres">
      <dgm:prSet presAssocID="{DDDE9C14-DD7A-4358-918F-A55B3F0143EE}" presName="childText" presStyleLbl="conFgAcc1" presStyleIdx="1" presStyleCnt="6">
        <dgm:presLayoutVars>
          <dgm:bulletEnabled val="1"/>
        </dgm:presLayoutVars>
      </dgm:prSet>
      <dgm:spPr/>
    </dgm:pt>
    <dgm:pt modelId="{7FF5F4E1-C25B-4E95-9D92-C6A5EA716B59}" type="pres">
      <dgm:prSet presAssocID="{AD3DFF0C-5309-429B-BED4-D24878FCCBEB}" presName="spaceBetweenRectangles" presStyleCnt="0"/>
      <dgm:spPr/>
    </dgm:pt>
    <dgm:pt modelId="{51BCEAA0-DA05-41A4-B696-DE28CCA6AAB8}" type="pres">
      <dgm:prSet presAssocID="{A09A74E6-4996-4AC3-BECD-03BAF7D9239B}" presName="parentLin" presStyleCnt="0"/>
      <dgm:spPr/>
    </dgm:pt>
    <dgm:pt modelId="{F847E696-3E1A-48DE-9A45-98242F2C1A5E}" type="pres">
      <dgm:prSet presAssocID="{A09A74E6-4996-4AC3-BECD-03BAF7D9239B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FFDE6B27-E3ED-4B04-A1B3-2FC16FBF0F93}" type="pres">
      <dgm:prSet presAssocID="{A09A74E6-4996-4AC3-BECD-03BAF7D9239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D17B56-56F0-46AB-A4F4-26BA9E60D346}" type="pres">
      <dgm:prSet presAssocID="{A09A74E6-4996-4AC3-BECD-03BAF7D9239B}" presName="negativeSpace" presStyleCnt="0"/>
      <dgm:spPr/>
    </dgm:pt>
    <dgm:pt modelId="{1B96176C-182A-4FE7-BCAB-E9B7D9C37146}" type="pres">
      <dgm:prSet presAssocID="{A09A74E6-4996-4AC3-BECD-03BAF7D9239B}" presName="childText" presStyleLbl="conFgAcc1" presStyleIdx="2" presStyleCnt="6">
        <dgm:presLayoutVars>
          <dgm:bulletEnabled val="1"/>
        </dgm:presLayoutVars>
      </dgm:prSet>
      <dgm:spPr/>
    </dgm:pt>
    <dgm:pt modelId="{5E2702FF-B290-4B8A-A1D0-CD2E89581382}" type="pres">
      <dgm:prSet presAssocID="{D5DE2265-F618-4340-8917-3CD2C1B9F745}" presName="spaceBetweenRectangles" presStyleCnt="0"/>
      <dgm:spPr/>
    </dgm:pt>
    <dgm:pt modelId="{5E782AF2-50DE-47FC-88C0-C661289DEF2E}" type="pres">
      <dgm:prSet presAssocID="{0F7388F9-5481-4ACC-9EC0-ED5D3AD92BF7}" presName="parentLin" presStyleCnt="0"/>
      <dgm:spPr/>
    </dgm:pt>
    <dgm:pt modelId="{2383D0F1-E1DF-4D52-BF5C-7B154378D897}" type="pres">
      <dgm:prSet presAssocID="{0F7388F9-5481-4ACC-9EC0-ED5D3AD92BF7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F4111DB0-C993-4BE6-95BA-C6A0B5695669}" type="pres">
      <dgm:prSet presAssocID="{0F7388F9-5481-4ACC-9EC0-ED5D3AD92BF7}" presName="parentText" presStyleLbl="node1" presStyleIdx="3" presStyleCnt="6" custScaleX="106245" custScaleY="1989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0146C-2DF0-468A-B1CC-0C10B20583D7}" type="pres">
      <dgm:prSet presAssocID="{0F7388F9-5481-4ACC-9EC0-ED5D3AD92BF7}" presName="negativeSpace" presStyleCnt="0"/>
      <dgm:spPr/>
    </dgm:pt>
    <dgm:pt modelId="{756AF99B-D7E9-4F18-A364-2AC326361A4A}" type="pres">
      <dgm:prSet presAssocID="{0F7388F9-5481-4ACC-9EC0-ED5D3AD92BF7}" presName="childText" presStyleLbl="conFgAcc1" presStyleIdx="3" presStyleCnt="6">
        <dgm:presLayoutVars>
          <dgm:bulletEnabled val="1"/>
        </dgm:presLayoutVars>
      </dgm:prSet>
      <dgm:spPr/>
    </dgm:pt>
    <dgm:pt modelId="{77655290-B48D-4ADE-BEF0-5DC610CA529E}" type="pres">
      <dgm:prSet presAssocID="{055D8FEE-DACB-46CE-B3BC-D9BA3E85A490}" presName="spaceBetweenRectangles" presStyleCnt="0"/>
      <dgm:spPr/>
    </dgm:pt>
    <dgm:pt modelId="{0315142E-9702-4CF2-A371-260D55C4109C}" type="pres">
      <dgm:prSet presAssocID="{26704425-0E0C-4538-BE17-176DDDA7324E}" presName="parentLin" presStyleCnt="0"/>
      <dgm:spPr/>
    </dgm:pt>
    <dgm:pt modelId="{4FA920F0-A80D-46E3-9599-5A1F8D8D8F0E}" type="pres">
      <dgm:prSet presAssocID="{26704425-0E0C-4538-BE17-176DDDA7324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B9F61445-EC1F-4D6F-8272-5B18B66947D4}" type="pres">
      <dgm:prSet presAssocID="{26704425-0E0C-4538-BE17-176DDDA7324E}" presName="parentText" presStyleLbl="node1" presStyleIdx="4" presStyleCnt="6" custScaleY="144939" custLinFactNeighborX="10740" custLinFactNeighborY="-284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8D3DE-4FCA-47E5-9C03-DFD3C680509C}" type="pres">
      <dgm:prSet presAssocID="{26704425-0E0C-4538-BE17-176DDDA7324E}" presName="negativeSpace" presStyleCnt="0"/>
      <dgm:spPr/>
    </dgm:pt>
    <dgm:pt modelId="{BA51674E-C829-43F2-AFDA-1F157AC588EE}" type="pres">
      <dgm:prSet presAssocID="{26704425-0E0C-4538-BE17-176DDDA7324E}" presName="childText" presStyleLbl="conFgAcc1" presStyleIdx="4" presStyleCnt="6">
        <dgm:presLayoutVars>
          <dgm:bulletEnabled val="1"/>
        </dgm:presLayoutVars>
      </dgm:prSet>
      <dgm:spPr/>
    </dgm:pt>
    <dgm:pt modelId="{7613CCA7-82BE-48C2-9131-8E3C4E41A65F}" type="pres">
      <dgm:prSet presAssocID="{BA888935-3045-42F6-BD85-2FC5B7E4D50C}" presName="spaceBetweenRectangles" presStyleCnt="0"/>
      <dgm:spPr/>
    </dgm:pt>
    <dgm:pt modelId="{0E89904E-7BA8-442F-9170-4398D51BDC0A}" type="pres">
      <dgm:prSet presAssocID="{01BBADC5-B9A5-453D-8A67-DAAA98CED5CC}" presName="parentLin" presStyleCnt="0"/>
      <dgm:spPr/>
    </dgm:pt>
    <dgm:pt modelId="{99EEB634-3B9D-493A-8BDF-FA8C25AA894B}" type="pres">
      <dgm:prSet presAssocID="{01BBADC5-B9A5-453D-8A67-DAAA98CED5C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E9DC855C-0DDE-4930-820A-B2CEFF561A19}" type="pres">
      <dgm:prSet presAssocID="{01BBADC5-B9A5-453D-8A67-DAAA98CED5CC}" presName="parentText" presStyleLbl="node1" presStyleIdx="5" presStyleCnt="6" custLinFactNeighborX="10740" custLinFactNeighborY="10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BABF3-1D16-4FF7-8399-0E1A80E9C49A}" type="pres">
      <dgm:prSet presAssocID="{01BBADC5-B9A5-453D-8A67-DAAA98CED5CC}" presName="negativeSpace" presStyleCnt="0"/>
      <dgm:spPr/>
    </dgm:pt>
    <dgm:pt modelId="{955910B0-7A40-4BC2-97ED-3F90A67C4DC8}" type="pres">
      <dgm:prSet presAssocID="{01BBADC5-B9A5-453D-8A67-DAAA98CED5C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093C852-7F10-4BEF-AC83-6B2BC1976995}" srcId="{7006438B-07D9-457A-B599-DCEFEFDF50F6}" destId="{DDDE9C14-DD7A-4358-918F-A55B3F0143EE}" srcOrd="1" destOrd="0" parTransId="{0E812107-50D7-4EB7-BA87-77242094091B}" sibTransId="{AD3DFF0C-5309-429B-BED4-D24878FCCBEB}"/>
    <dgm:cxn modelId="{4F218B1C-4F94-45EA-8AFD-970A37905669}" srcId="{7006438B-07D9-457A-B599-DCEFEFDF50F6}" destId="{01BBADC5-B9A5-453D-8A67-DAAA98CED5CC}" srcOrd="5" destOrd="0" parTransId="{826C63FF-A827-4DD6-A6C3-BAAB19B749E2}" sibTransId="{5CA0585C-E854-43B5-9160-F6F788E75399}"/>
    <dgm:cxn modelId="{26AA68AF-3A7F-4FF9-AECC-004E7EA8152B}" type="presOf" srcId="{0F7388F9-5481-4ACC-9EC0-ED5D3AD92BF7}" destId="{2383D0F1-E1DF-4D52-BF5C-7B154378D897}" srcOrd="0" destOrd="0" presId="urn:microsoft.com/office/officeart/2005/8/layout/list1"/>
    <dgm:cxn modelId="{27D5908B-02C7-4FE9-95C2-C2AEDDF7969E}" type="presOf" srcId="{DDDE9C14-DD7A-4358-918F-A55B3F0143EE}" destId="{79AFDA1F-EC84-4739-ADBB-1F005FB6850D}" srcOrd="0" destOrd="0" presId="urn:microsoft.com/office/officeart/2005/8/layout/list1"/>
    <dgm:cxn modelId="{2244204F-447D-40BC-AA92-6E14569E7C46}" type="presOf" srcId="{86F87566-18C0-40D0-A50C-DB955663101B}" destId="{303A8C99-0994-4389-B2AF-C0EB302E36D0}" srcOrd="1" destOrd="0" presId="urn:microsoft.com/office/officeart/2005/8/layout/list1"/>
    <dgm:cxn modelId="{EB40F190-7021-468F-A360-D29222177B58}" type="presOf" srcId="{26704425-0E0C-4538-BE17-176DDDA7324E}" destId="{4FA920F0-A80D-46E3-9599-5A1F8D8D8F0E}" srcOrd="0" destOrd="0" presId="urn:microsoft.com/office/officeart/2005/8/layout/list1"/>
    <dgm:cxn modelId="{B52307D0-FC00-4726-B6B2-4F9E8753C1AD}" type="presOf" srcId="{26704425-0E0C-4538-BE17-176DDDA7324E}" destId="{B9F61445-EC1F-4D6F-8272-5B18B66947D4}" srcOrd="1" destOrd="0" presId="urn:microsoft.com/office/officeart/2005/8/layout/list1"/>
    <dgm:cxn modelId="{93274F0D-50E0-4DAF-9CF8-14235A84BF2C}" type="presOf" srcId="{01BBADC5-B9A5-453D-8A67-DAAA98CED5CC}" destId="{E9DC855C-0DDE-4930-820A-B2CEFF561A19}" srcOrd="1" destOrd="0" presId="urn:microsoft.com/office/officeart/2005/8/layout/list1"/>
    <dgm:cxn modelId="{41FFE85E-94A5-4151-9BFF-7C504D293C71}" srcId="{7006438B-07D9-457A-B599-DCEFEFDF50F6}" destId="{0F7388F9-5481-4ACC-9EC0-ED5D3AD92BF7}" srcOrd="3" destOrd="0" parTransId="{1BB2A264-32CD-4067-A131-3C3CBF631540}" sibTransId="{055D8FEE-DACB-46CE-B3BC-D9BA3E85A490}"/>
    <dgm:cxn modelId="{8570D883-E9CD-49FC-A8C3-3174BA3CAC22}" type="presOf" srcId="{A09A74E6-4996-4AC3-BECD-03BAF7D9239B}" destId="{FFDE6B27-E3ED-4B04-A1B3-2FC16FBF0F93}" srcOrd="1" destOrd="0" presId="urn:microsoft.com/office/officeart/2005/8/layout/list1"/>
    <dgm:cxn modelId="{5D4658BB-22AD-4426-AEB2-B9AE6D80C6B8}" type="presOf" srcId="{86F87566-18C0-40D0-A50C-DB955663101B}" destId="{E4D42905-DCB0-432F-9B0F-18E6180D922B}" srcOrd="0" destOrd="0" presId="urn:microsoft.com/office/officeart/2005/8/layout/list1"/>
    <dgm:cxn modelId="{FCB57C7C-BF74-47EA-9E3D-585D1FF575BD}" type="presOf" srcId="{DDDE9C14-DD7A-4358-918F-A55B3F0143EE}" destId="{41AB8F4C-43F4-49B8-829E-BF039DE96764}" srcOrd="1" destOrd="0" presId="urn:microsoft.com/office/officeart/2005/8/layout/list1"/>
    <dgm:cxn modelId="{724DC376-7F45-4E3C-AE2A-7FD0F545BF46}" type="presOf" srcId="{0F7388F9-5481-4ACC-9EC0-ED5D3AD92BF7}" destId="{F4111DB0-C993-4BE6-95BA-C6A0B5695669}" srcOrd="1" destOrd="0" presId="urn:microsoft.com/office/officeart/2005/8/layout/list1"/>
    <dgm:cxn modelId="{C5B1CA54-D256-4987-B88A-0C80B043D41F}" srcId="{7006438B-07D9-457A-B599-DCEFEFDF50F6}" destId="{A09A74E6-4996-4AC3-BECD-03BAF7D9239B}" srcOrd="2" destOrd="0" parTransId="{B87A9092-B159-49E8-8B3D-A4B48D9730F7}" sibTransId="{D5DE2265-F618-4340-8917-3CD2C1B9F745}"/>
    <dgm:cxn modelId="{2D1E6259-5A12-47FB-953C-1C408BDD15AC}" type="presOf" srcId="{A09A74E6-4996-4AC3-BECD-03BAF7D9239B}" destId="{F847E696-3E1A-48DE-9A45-98242F2C1A5E}" srcOrd="0" destOrd="0" presId="urn:microsoft.com/office/officeart/2005/8/layout/list1"/>
    <dgm:cxn modelId="{11F397B6-0458-4BAA-820B-B2569F87A38B}" type="presOf" srcId="{7006438B-07D9-457A-B599-DCEFEFDF50F6}" destId="{E4892743-D7EA-4657-B520-355B9C10676A}" srcOrd="0" destOrd="0" presId="urn:microsoft.com/office/officeart/2005/8/layout/list1"/>
    <dgm:cxn modelId="{71202161-4355-41E9-A917-D623165E5EAD}" type="presOf" srcId="{01BBADC5-B9A5-453D-8A67-DAAA98CED5CC}" destId="{99EEB634-3B9D-493A-8BDF-FA8C25AA894B}" srcOrd="0" destOrd="0" presId="urn:microsoft.com/office/officeart/2005/8/layout/list1"/>
    <dgm:cxn modelId="{61EE01CE-8AD9-4EA9-A562-EA0DF67FA093}" srcId="{7006438B-07D9-457A-B599-DCEFEFDF50F6}" destId="{26704425-0E0C-4538-BE17-176DDDA7324E}" srcOrd="4" destOrd="0" parTransId="{4C1BDB8C-9E3B-41AF-9644-DEF1B031D300}" sibTransId="{BA888935-3045-42F6-BD85-2FC5B7E4D50C}"/>
    <dgm:cxn modelId="{C7973795-EA1D-4C1C-9B86-429732A1F3B1}" srcId="{7006438B-07D9-457A-B599-DCEFEFDF50F6}" destId="{86F87566-18C0-40D0-A50C-DB955663101B}" srcOrd="0" destOrd="0" parTransId="{21B967BB-B10A-43FD-8001-50F6C8D872FC}" sibTransId="{A1C91E8D-61B3-4896-8F85-F29726832694}"/>
    <dgm:cxn modelId="{11C59F11-49E0-4268-BF03-44493D15AF4E}" type="presParOf" srcId="{E4892743-D7EA-4657-B520-355B9C10676A}" destId="{650C68EC-F573-4914-BDC5-896EA081CC1D}" srcOrd="0" destOrd="0" presId="urn:microsoft.com/office/officeart/2005/8/layout/list1"/>
    <dgm:cxn modelId="{6B9FB3B2-F163-41C4-B3C2-F1EAF2C7D827}" type="presParOf" srcId="{650C68EC-F573-4914-BDC5-896EA081CC1D}" destId="{E4D42905-DCB0-432F-9B0F-18E6180D922B}" srcOrd="0" destOrd="0" presId="urn:microsoft.com/office/officeart/2005/8/layout/list1"/>
    <dgm:cxn modelId="{B162B39F-AA4D-45F2-89F2-BD4F2771D839}" type="presParOf" srcId="{650C68EC-F573-4914-BDC5-896EA081CC1D}" destId="{303A8C99-0994-4389-B2AF-C0EB302E36D0}" srcOrd="1" destOrd="0" presId="urn:microsoft.com/office/officeart/2005/8/layout/list1"/>
    <dgm:cxn modelId="{38B1EA54-6D1D-4C2C-8CD3-75B1C95AD267}" type="presParOf" srcId="{E4892743-D7EA-4657-B520-355B9C10676A}" destId="{A076B3AA-CFC9-4A70-BA69-42B021585A9F}" srcOrd="1" destOrd="0" presId="urn:microsoft.com/office/officeart/2005/8/layout/list1"/>
    <dgm:cxn modelId="{6BDBEF73-B531-44C1-A214-335EA6B4AC8A}" type="presParOf" srcId="{E4892743-D7EA-4657-B520-355B9C10676A}" destId="{C0439BDB-B269-4142-B529-89E474EEB666}" srcOrd="2" destOrd="0" presId="urn:microsoft.com/office/officeart/2005/8/layout/list1"/>
    <dgm:cxn modelId="{E5C00DA0-D033-4A26-8661-A10F3941446E}" type="presParOf" srcId="{E4892743-D7EA-4657-B520-355B9C10676A}" destId="{0DD80CF1-D06E-421D-BAB8-06F259076630}" srcOrd="3" destOrd="0" presId="urn:microsoft.com/office/officeart/2005/8/layout/list1"/>
    <dgm:cxn modelId="{5F6981D7-F21C-4146-9E3F-F2F1A89F4A8B}" type="presParOf" srcId="{E4892743-D7EA-4657-B520-355B9C10676A}" destId="{E138A2E7-732D-48CD-BDB7-03EA566680B2}" srcOrd="4" destOrd="0" presId="urn:microsoft.com/office/officeart/2005/8/layout/list1"/>
    <dgm:cxn modelId="{F1F0AFDA-548C-4E12-AC74-F225F8ADC980}" type="presParOf" srcId="{E138A2E7-732D-48CD-BDB7-03EA566680B2}" destId="{79AFDA1F-EC84-4739-ADBB-1F005FB6850D}" srcOrd="0" destOrd="0" presId="urn:microsoft.com/office/officeart/2005/8/layout/list1"/>
    <dgm:cxn modelId="{23C8C0EE-D845-4A9C-911F-E678E6F31BE0}" type="presParOf" srcId="{E138A2E7-732D-48CD-BDB7-03EA566680B2}" destId="{41AB8F4C-43F4-49B8-829E-BF039DE96764}" srcOrd="1" destOrd="0" presId="urn:microsoft.com/office/officeart/2005/8/layout/list1"/>
    <dgm:cxn modelId="{0DC64598-D449-4EDE-A6DA-68BB6CF068C0}" type="presParOf" srcId="{E4892743-D7EA-4657-B520-355B9C10676A}" destId="{567552F1-F405-4DEA-8C1E-AD8F10793294}" srcOrd="5" destOrd="0" presId="urn:microsoft.com/office/officeart/2005/8/layout/list1"/>
    <dgm:cxn modelId="{BD3B17FC-75E4-433A-947A-BD40419482EE}" type="presParOf" srcId="{E4892743-D7EA-4657-B520-355B9C10676A}" destId="{09A6D967-E296-4347-9FA8-2C03F94AB6E5}" srcOrd="6" destOrd="0" presId="urn:microsoft.com/office/officeart/2005/8/layout/list1"/>
    <dgm:cxn modelId="{D51D8F42-3265-4CCA-A500-56EFDA891D07}" type="presParOf" srcId="{E4892743-D7EA-4657-B520-355B9C10676A}" destId="{7FF5F4E1-C25B-4E95-9D92-C6A5EA716B59}" srcOrd="7" destOrd="0" presId="urn:microsoft.com/office/officeart/2005/8/layout/list1"/>
    <dgm:cxn modelId="{282A76AF-4F30-4B82-934D-2405F1A9CEEE}" type="presParOf" srcId="{E4892743-D7EA-4657-B520-355B9C10676A}" destId="{51BCEAA0-DA05-41A4-B696-DE28CCA6AAB8}" srcOrd="8" destOrd="0" presId="urn:microsoft.com/office/officeart/2005/8/layout/list1"/>
    <dgm:cxn modelId="{300BF357-DB0E-44DD-BF5B-041F5D5E811A}" type="presParOf" srcId="{51BCEAA0-DA05-41A4-B696-DE28CCA6AAB8}" destId="{F847E696-3E1A-48DE-9A45-98242F2C1A5E}" srcOrd="0" destOrd="0" presId="urn:microsoft.com/office/officeart/2005/8/layout/list1"/>
    <dgm:cxn modelId="{0CB46196-B4DF-45D4-BF48-263DB95A2FF5}" type="presParOf" srcId="{51BCEAA0-DA05-41A4-B696-DE28CCA6AAB8}" destId="{FFDE6B27-E3ED-4B04-A1B3-2FC16FBF0F93}" srcOrd="1" destOrd="0" presId="urn:microsoft.com/office/officeart/2005/8/layout/list1"/>
    <dgm:cxn modelId="{829AADE7-ACE2-4840-B322-2914E9FFC8EB}" type="presParOf" srcId="{E4892743-D7EA-4657-B520-355B9C10676A}" destId="{10D17B56-56F0-46AB-A4F4-26BA9E60D346}" srcOrd="9" destOrd="0" presId="urn:microsoft.com/office/officeart/2005/8/layout/list1"/>
    <dgm:cxn modelId="{8A0DCB8E-65BE-428B-88F1-F6319CE4B606}" type="presParOf" srcId="{E4892743-D7EA-4657-B520-355B9C10676A}" destId="{1B96176C-182A-4FE7-BCAB-E9B7D9C37146}" srcOrd="10" destOrd="0" presId="urn:microsoft.com/office/officeart/2005/8/layout/list1"/>
    <dgm:cxn modelId="{47A51104-0A06-4AAA-ABB5-4749C5EC156B}" type="presParOf" srcId="{E4892743-D7EA-4657-B520-355B9C10676A}" destId="{5E2702FF-B290-4B8A-A1D0-CD2E89581382}" srcOrd="11" destOrd="0" presId="urn:microsoft.com/office/officeart/2005/8/layout/list1"/>
    <dgm:cxn modelId="{6884EC5E-BE2F-4469-B100-E9A2571A043B}" type="presParOf" srcId="{E4892743-D7EA-4657-B520-355B9C10676A}" destId="{5E782AF2-50DE-47FC-88C0-C661289DEF2E}" srcOrd="12" destOrd="0" presId="urn:microsoft.com/office/officeart/2005/8/layout/list1"/>
    <dgm:cxn modelId="{1BE67A5C-E6FE-4E60-B19A-672CFB81BE55}" type="presParOf" srcId="{5E782AF2-50DE-47FC-88C0-C661289DEF2E}" destId="{2383D0F1-E1DF-4D52-BF5C-7B154378D897}" srcOrd="0" destOrd="0" presId="urn:microsoft.com/office/officeart/2005/8/layout/list1"/>
    <dgm:cxn modelId="{A3CF435A-86EE-4684-ACE5-FDE966A0EF63}" type="presParOf" srcId="{5E782AF2-50DE-47FC-88C0-C661289DEF2E}" destId="{F4111DB0-C993-4BE6-95BA-C6A0B5695669}" srcOrd="1" destOrd="0" presId="urn:microsoft.com/office/officeart/2005/8/layout/list1"/>
    <dgm:cxn modelId="{6DAF586F-768D-460F-84DE-009CC793AE1F}" type="presParOf" srcId="{E4892743-D7EA-4657-B520-355B9C10676A}" destId="{2120146C-2DF0-468A-B1CC-0C10B20583D7}" srcOrd="13" destOrd="0" presId="urn:microsoft.com/office/officeart/2005/8/layout/list1"/>
    <dgm:cxn modelId="{36C077D3-3D11-4615-AC80-C5341CE9D68E}" type="presParOf" srcId="{E4892743-D7EA-4657-B520-355B9C10676A}" destId="{756AF99B-D7E9-4F18-A364-2AC326361A4A}" srcOrd="14" destOrd="0" presId="urn:microsoft.com/office/officeart/2005/8/layout/list1"/>
    <dgm:cxn modelId="{8C5FB42A-C08F-42AF-BBA6-79F4CE837B3C}" type="presParOf" srcId="{E4892743-D7EA-4657-B520-355B9C10676A}" destId="{77655290-B48D-4ADE-BEF0-5DC610CA529E}" srcOrd="15" destOrd="0" presId="urn:microsoft.com/office/officeart/2005/8/layout/list1"/>
    <dgm:cxn modelId="{BB678265-D9D1-42E4-9BDE-7785CD641D53}" type="presParOf" srcId="{E4892743-D7EA-4657-B520-355B9C10676A}" destId="{0315142E-9702-4CF2-A371-260D55C4109C}" srcOrd="16" destOrd="0" presId="urn:microsoft.com/office/officeart/2005/8/layout/list1"/>
    <dgm:cxn modelId="{3BBEFF05-EDD1-4707-8C23-03B39EFD5590}" type="presParOf" srcId="{0315142E-9702-4CF2-A371-260D55C4109C}" destId="{4FA920F0-A80D-46E3-9599-5A1F8D8D8F0E}" srcOrd="0" destOrd="0" presId="urn:microsoft.com/office/officeart/2005/8/layout/list1"/>
    <dgm:cxn modelId="{BFF6E6D4-9F67-4F62-B481-F347B3642560}" type="presParOf" srcId="{0315142E-9702-4CF2-A371-260D55C4109C}" destId="{B9F61445-EC1F-4D6F-8272-5B18B66947D4}" srcOrd="1" destOrd="0" presId="urn:microsoft.com/office/officeart/2005/8/layout/list1"/>
    <dgm:cxn modelId="{A44BDCFD-6053-4B8B-8DB9-3A3E4D657E51}" type="presParOf" srcId="{E4892743-D7EA-4657-B520-355B9C10676A}" destId="{04E8D3DE-4FCA-47E5-9C03-DFD3C680509C}" srcOrd="17" destOrd="0" presId="urn:microsoft.com/office/officeart/2005/8/layout/list1"/>
    <dgm:cxn modelId="{327767DE-F679-4763-AFDC-CDE6C02B9E56}" type="presParOf" srcId="{E4892743-D7EA-4657-B520-355B9C10676A}" destId="{BA51674E-C829-43F2-AFDA-1F157AC588EE}" srcOrd="18" destOrd="0" presId="urn:microsoft.com/office/officeart/2005/8/layout/list1"/>
    <dgm:cxn modelId="{463B32E7-BE1C-48F2-9F8A-DB583E6F4DCF}" type="presParOf" srcId="{E4892743-D7EA-4657-B520-355B9C10676A}" destId="{7613CCA7-82BE-48C2-9131-8E3C4E41A65F}" srcOrd="19" destOrd="0" presId="urn:microsoft.com/office/officeart/2005/8/layout/list1"/>
    <dgm:cxn modelId="{687E39DE-5E2A-4A13-B87D-C58572ADE3D7}" type="presParOf" srcId="{E4892743-D7EA-4657-B520-355B9C10676A}" destId="{0E89904E-7BA8-442F-9170-4398D51BDC0A}" srcOrd="20" destOrd="0" presId="urn:microsoft.com/office/officeart/2005/8/layout/list1"/>
    <dgm:cxn modelId="{816936C3-D6CA-4897-894F-AF8B50079088}" type="presParOf" srcId="{0E89904E-7BA8-442F-9170-4398D51BDC0A}" destId="{99EEB634-3B9D-493A-8BDF-FA8C25AA894B}" srcOrd="0" destOrd="0" presId="urn:microsoft.com/office/officeart/2005/8/layout/list1"/>
    <dgm:cxn modelId="{8D421421-1A67-4F45-B784-646E2130208B}" type="presParOf" srcId="{0E89904E-7BA8-442F-9170-4398D51BDC0A}" destId="{E9DC855C-0DDE-4930-820A-B2CEFF561A19}" srcOrd="1" destOrd="0" presId="urn:microsoft.com/office/officeart/2005/8/layout/list1"/>
    <dgm:cxn modelId="{DBE174CB-B70E-4BAF-9FE0-AE73A4B073AF}" type="presParOf" srcId="{E4892743-D7EA-4657-B520-355B9C10676A}" destId="{A08BABF3-1D16-4FF7-8399-0E1A80E9C49A}" srcOrd="21" destOrd="0" presId="urn:microsoft.com/office/officeart/2005/8/layout/list1"/>
    <dgm:cxn modelId="{B1A766E5-BA82-4B17-BC61-085A1EFE4B9C}" type="presParOf" srcId="{E4892743-D7EA-4657-B520-355B9C10676A}" destId="{955910B0-7A40-4BC2-97ED-3F90A67C4DC8}" srcOrd="22" destOrd="0" presId="urn:microsoft.com/office/officeart/2005/8/layout/list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D8D4C-7C3A-4272-922A-63B74FCF18AB}">
      <dsp:nvSpPr>
        <dsp:cNvPr id="0" name=""/>
        <dsp:cNvSpPr/>
      </dsp:nvSpPr>
      <dsp:spPr>
        <a:xfrm>
          <a:off x="2174828" y="1454685"/>
          <a:ext cx="3497230" cy="1221070"/>
        </a:xfrm>
        <a:prstGeom prst="ellipse">
          <a:avLst/>
        </a:prstGeom>
        <a:solidFill>
          <a:schemeClr val="accent5">
            <a:alpha val="60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МЕТОДИЧЕСКАЯ             ДЕЯТЕЛЬНОСТЬ УЧИТЕЛЯ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2686985" y="1633507"/>
        <a:ext cx="2472916" cy="863426"/>
      </dsp:txXfrm>
    </dsp:sp>
    <dsp:sp modelId="{AB0FD15A-BBB0-4A99-AFD1-6BC7FE4DDC89}">
      <dsp:nvSpPr>
        <dsp:cNvPr id="0" name=""/>
        <dsp:cNvSpPr/>
      </dsp:nvSpPr>
      <dsp:spPr>
        <a:xfrm rot="5482192" flipH="1" flipV="1">
          <a:off x="7030891" y="466163"/>
          <a:ext cx="507150" cy="164929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73315-419A-4EFD-804B-C292422106FF}">
      <dsp:nvSpPr>
        <dsp:cNvPr id="0" name=""/>
        <dsp:cNvSpPr/>
      </dsp:nvSpPr>
      <dsp:spPr>
        <a:xfrm>
          <a:off x="2470696" y="3274652"/>
          <a:ext cx="2812739" cy="145988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solidFill>
              <a:srgbClr val="FFCC00"/>
            </a:solidFill>
          </a:endParaRPr>
        </a:p>
      </dsp:txBody>
      <dsp:txXfrm>
        <a:off x="2513455" y="3317411"/>
        <a:ext cx="2727221" cy="1374366"/>
      </dsp:txXfrm>
    </dsp:sp>
    <dsp:sp modelId="{92398D47-86C2-444B-A389-1D96F1F4A25B}">
      <dsp:nvSpPr>
        <dsp:cNvPr id="0" name=""/>
        <dsp:cNvSpPr/>
      </dsp:nvSpPr>
      <dsp:spPr>
        <a:xfrm rot="16353457">
          <a:off x="3558856" y="646247"/>
          <a:ext cx="887312" cy="622916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CE9FA-3924-475B-9A2B-B71412083687}">
      <dsp:nvSpPr>
        <dsp:cNvPr id="0" name=""/>
        <dsp:cNvSpPr/>
      </dsp:nvSpPr>
      <dsp:spPr>
        <a:xfrm>
          <a:off x="2613473" y="120498"/>
          <a:ext cx="2758276" cy="792483"/>
        </a:xfrm>
        <a:prstGeom prst="roundRect">
          <a:avLst>
            <a:gd name="adj" fmla="val 10000"/>
          </a:avLst>
        </a:prstGeom>
        <a:solidFill>
          <a:schemeClr val="bg2">
            <a:lumMod val="50000"/>
            <a:alpha val="76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rgbClr val="FFC000"/>
            </a:solidFill>
          </a:endParaRPr>
        </a:p>
      </dsp:txBody>
      <dsp:txXfrm>
        <a:off x="2636684" y="143709"/>
        <a:ext cx="2711854" cy="746061"/>
      </dsp:txXfrm>
    </dsp:sp>
    <dsp:sp modelId="{BE73A03C-7CAD-459B-B833-EE1659E1FD78}">
      <dsp:nvSpPr>
        <dsp:cNvPr id="0" name=""/>
        <dsp:cNvSpPr/>
      </dsp:nvSpPr>
      <dsp:spPr>
        <a:xfrm rot="9350956">
          <a:off x="7333976" y="1084654"/>
          <a:ext cx="1522221" cy="426000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FDB0F-B880-4BD7-AECB-041B04AEEA46}">
      <dsp:nvSpPr>
        <dsp:cNvPr id="0" name=""/>
        <dsp:cNvSpPr/>
      </dsp:nvSpPr>
      <dsp:spPr>
        <a:xfrm>
          <a:off x="0" y="2830939"/>
          <a:ext cx="2029255" cy="1077098"/>
        </a:xfrm>
        <a:prstGeom prst="roundRect">
          <a:avLst>
            <a:gd name="adj" fmla="val 10000"/>
          </a:avLst>
        </a:prstGeom>
        <a:solidFill>
          <a:srgbClr val="66CCFF">
            <a:alpha val="63000"/>
          </a:srgb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2"/>
              </a:solidFill>
            </a:rPr>
            <a:t>УЧАСТИЕ                    В  РАБОТЕ               ШМО</a:t>
          </a:r>
          <a:endParaRPr lang="ru-RU" sz="2300" b="1" kern="1200" dirty="0">
            <a:solidFill>
              <a:schemeClr val="tx2"/>
            </a:solidFill>
          </a:endParaRPr>
        </a:p>
      </dsp:txBody>
      <dsp:txXfrm>
        <a:off x="31547" y="2862486"/>
        <a:ext cx="1966161" cy="1014004"/>
      </dsp:txXfrm>
    </dsp:sp>
    <dsp:sp modelId="{1F38BEC0-7B18-423D-B798-7F863BAE7B42}">
      <dsp:nvSpPr>
        <dsp:cNvPr id="0" name=""/>
        <dsp:cNvSpPr/>
      </dsp:nvSpPr>
      <dsp:spPr>
        <a:xfrm rot="1285975" flipH="1" flipV="1">
          <a:off x="7328511" y="1138926"/>
          <a:ext cx="1293489" cy="105696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67941-3181-4863-A4D6-F54C11560437}">
      <dsp:nvSpPr>
        <dsp:cNvPr id="0" name=""/>
        <dsp:cNvSpPr/>
      </dsp:nvSpPr>
      <dsp:spPr>
        <a:xfrm>
          <a:off x="6008363" y="2760356"/>
          <a:ext cx="2222443" cy="1119074"/>
        </a:xfrm>
        <a:prstGeom prst="roundRect">
          <a:avLst>
            <a:gd name="adj" fmla="val 10000"/>
          </a:avLst>
        </a:prstGeom>
        <a:solidFill>
          <a:srgbClr val="66CCFF">
            <a:alpha val="50000"/>
          </a:srgb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2"/>
              </a:solidFill>
            </a:rPr>
            <a:t>УЧАСТИЕ                         В  РАБОТЕ               РМО</a:t>
          </a:r>
          <a:endParaRPr lang="ru-RU" sz="2300" b="1" kern="1200" dirty="0">
            <a:solidFill>
              <a:schemeClr val="tx2"/>
            </a:solidFill>
          </a:endParaRPr>
        </a:p>
      </dsp:txBody>
      <dsp:txXfrm>
        <a:off x="6041140" y="2793133"/>
        <a:ext cx="2156889" cy="1053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78639-04AD-4999-A4E1-F8214E81504B}">
      <dsp:nvSpPr>
        <dsp:cNvPr id="0" name=""/>
        <dsp:cNvSpPr/>
      </dsp:nvSpPr>
      <dsp:spPr>
        <a:xfrm>
          <a:off x="3124187" y="2000254"/>
          <a:ext cx="1876418" cy="1515931"/>
        </a:xfrm>
        <a:prstGeom prst="ellipse">
          <a:avLst/>
        </a:prstGeom>
        <a:solidFill>
          <a:srgbClr val="CC99FF"/>
        </a:solidFill>
        <a:ln w="25400" cap="flat" cmpd="sng" algn="ctr">
          <a:solidFill>
            <a:srgbClr val="FF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1"/>
              </a:solidFill>
            </a:rPr>
            <a:t>КУУД</a:t>
          </a:r>
          <a:endParaRPr lang="ru-RU" sz="3200" b="1" kern="1200" dirty="0">
            <a:solidFill>
              <a:schemeClr val="accent1"/>
            </a:solidFill>
          </a:endParaRPr>
        </a:p>
      </dsp:txBody>
      <dsp:txXfrm>
        <a:off x="3398982" y="2222257"/>
        <a:ext cx="1326828" cy="1071925"/>
      </dsp:txXfrm>
    </dsp:sp>
    <dsp:sp modelId="{51E135A0-5275-4F46-BE44-81D63D17EA53}">
      <dsp:nvSpPr>
        <dsp:cNvPr id="0" name=""/>
        <dsp:cNvSpPr/>
      </dsp:nvSpPr>
      <dsp:spPr>
        <a:xfrm rot="7141995">
          <a:off x="1448084" y="3313767"/>
          <a:ext cx="2527477" cy="54873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1570340" y="3351547"/>
        <a:ext cx="2362857" cy="329241"/>
      </dsp:txXfrm>
    </dsp:sp>
    <dsp:sp modelId="{8CD39D41-E892-4E99-A68C-2784BAD2E509}">
      <dsp:nvSpPr>
        <dsp:cNvPr id="0" name=""/>
        <dsp:cNvSpPr/>
      </dsp:nvSpPr>
      <dsp:spPr>
        <a:xfrm>
          <a:off x="294589" y="3929091"/>
          <a:ext cx="4124332" cy="161392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ТРУДЫ   ОСНОВОПОЛОЖНИКОВ  ПЕДАГОГИКИ                                 И  УЧЕНЫХ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898583" y="4165445"/>
        <a:ext cx="2916344" cy="1141221"/>
      </dsp:txXfrm>
    </dsp:sp>
    <dsp:sp modelId="{93BE6A2C-7177-4564-AB58-D7F4B766A71B}">
      <dsp:nvSpPr>
        <dsp:cNvPr id="0" name=""/>
        <dsp:cNvSpPr/>
      </dsp:nvSpPr>
      <dsp:spPr>
        <a:xfrm rot="1970659">
          <a:off x="4943735" y="3230972"/>
          <a:ext cx="551997" cy="54873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4956892" y="3296077"/>
        <a:ext cx="387377" cy="329241"/>
      </dsp:txXfrm>
    </dsp:sp>
    <dsp:sp modelId="{ABA5EF6A-F9AC-454A-84D2-B1EB1C979713}">
      <dsp:nvSpPr>
        <dsp:cNvPr id="0" name=""/>
        <dsp:cNvSpPr/>
      </dsp:nvSpPr>
      <dsp:spPr>
        <a:xfrm>
          <a:off x="4951659" y="3643338"/>
          <a:ext cx="3466914" cy="161596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ДОПОЛНИТЕЛЬНЫЕ  ОБРАЗОВАТЕЛЬНЫЕ  ПРОГРАММЫ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5459377" y="3879990"/>
        <a:ext cx="2451478" cy="1142658"/>
      </dsp:txXfrm>
    </dsp:sp>
    <dsp:sp modelId="{9E68BAB8-2D40-4774-9878-4E1ED50F7F3F}">
      <dsp:nvSpPr>
        <dsp:cNvPr id="0" name=""/>
        <dsp:cNvSpPr/>
      </dsp:nvSpPr>
      <dsp:spPr>
        <a:xfrm rot="20095296">
          <a:off x="4323048" y="1618265"/>
          <a:ext cx="701730" cy="66554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4332459" y="1793688"/>
        <a:ext cx="502067" cy="399327"/>
      </dsp:txXfrm>
    </dsp:sp>
    <dsp:sp modelId="{B56AA920-DD2E-4562-A576-712C373F4E21}">
      <dsp:nvSpPr>
        <dsp:cNvPr id="0" name=""/>
        <dsp:cNvSpPr/>
      </dsp:nvSpPr>
      <dsp:spPr>
        <a:xfrm>
          <a:off x="4380164" y="357191"/>
          <a:ext cx="3597626" cy="143521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ЭЛЕКТРОННЫЕ  ОБРАЗОВАТЕЛЬНЫЕ  РЕСУРСЫ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4907024" y="567374"/>
        <a:ext cx="2543906" cy="1014852"/>
      </dsp:txXfrm>
    </dsp:sp>
    <dsp:sp modelId="{F15E4768-E0E3-451D-B2F1-7A572D5010AB}">
      <dsp:nvSpPr>
        <dsp:cNvPr id="0" name=""/>
        <dsp:cNvSpPr/>
      </dsp:nvSpPr>
      <dsp:spPr>
        <a:xfrm rot="1426029">
          <a:off x="4820739" y="2384295"/>
          <a:ext cx="568725" cy="385042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825637" y="2438026"/>
        <a:ext cx="453212" cy="231026"/>
      </dsp:txXfrm>
    </dsp:sp>
    <dsp:sp modelId="{C78D487D-244F-400E-A67D-F88CA63DD8A7}">
      <dsp:nvSpPr>
        <dsp:cNvPr id="0" name=""/>
        <dsp:cNvSpPr/>
      </dsp:nvSpPr>
      <dsp:spPr>
        <a:xfrm>
          <a:off x="5216690" y="1928826"/>
          <a:ext cx="3470109" cy="125058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УМК                                                    ПО  ПРЕДМЕТУ  «ИСТОРИЯ»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5724876" y="2111970"/>
        <a:ext cx="2453737" cy="884297"/>
      </dsp:txXfrm>
    </dsp:sp>
    <dsp:sp modelId="{4FF11262-82FF-4BC2-B2D0-18BFCE138DB3}">
      <dsp:nvSpPr>
        <dsp:cNvPr id="0" name=""/>
        <dsp:cNvSpPr/>
      </dsp:nvSpPr>
      <dsp:spPr>
        <a:xfrm rot="10735798">
          <a:off x="2937953" y="2503623"/>
          <a:ext cx="131797" cy="54873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2977489" y="2613001"/>
        <a:ext cx="92258" cy="329241"/>
      </dsp:txXfrm>
    </dsp:sp>
    <dsp:sp modelId="{B64327BB-21F1-49BE-94F0-C2437BBBDC98}">
      <dsp:nvSpPr>
        <dsp:cNvPr id="0" name=""/>
        <dsp:cNvSpPr/>
      </dsp:nvSpPr>
      <dsp:spPr>
        <a:xfrm>
          <a:off x="0" y="2000267"/>
          <a:ext cx="2876603" cy="161392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ПОСЕЩЕНИЕ  СЕМИНАРОВ  И  КОНФЕРЕНЦИИ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421269" y="2236621"/>
        <a:ext cx="2034065" cy="1141221"/>
      </dsp:txXfrm>
    </dsp:sp>
    <dsp:sp modelId="{EA088E4B-F329-4EAF-A741-0A287D957E79}">
      <dsp:nvSpPr>
        <dsp:cNvPr id="0" name=""/>
        <dsp:cNvSpPr/>
      </dsp:nvSpPr>
      <dsp:spPr>
        <a:xfrm rot="13535506">
          <a:off x="3190657" y="1723512"/>
          <a:ext cx="253891" cy="54873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255390" y="1860465"/>
        <a:ext cx="177724" cy="329241"/>
      </dsp:txXfrm>
    </dsp:sp>
    <dsp:sp modelId="{FD21A215-A65D-4402-905A-F300801FD349}">
      <dsp:nvSpPr>
        <dsp:cNvPr id="0" name=""/>
        <dsp:cNvSpPr/>
      </dsp:nvSpPr>
      <dsp:spPr>
        <a:xfrm>
          <a:off x="766731" y="285755"/>
          <a:ext cx="3328438" cy="161392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/>
              </a:solidFill>
            </a:rPr>
            <a:t>ПОСЕЩЕНИЕ  УРОКОВ  КОЛЛЕГ                   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1254169" y="522109"/>
        <a:ext cx="2353562" cy="11412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6C5C7-346E-416E-B451-E5CFCFC6960E}">
      <dsp:nvSpPr>
        <dsp:cNvPr id="0" name=""/>
        <dsp:cNvSpPr/>
      </dsp:nvSpPr>
      <dsp:spPr>
        <a:xfrm>
          <a:off x="991341" y="0"/>
          <a:ext cx="6941253" cy="82259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/>
              </a:solidFill>
            </a:rPr>
            <a:t>ЦЕЛЬ: ФОРМИРОВАНИЕ ВЫСОКОНРАВСТВЕННОГО, ТВОРЧЕСКОГО, КОМПЕТЕНТНОГО ГРАЖДАНИНА РОССИИ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1015434" y="24093"/>
        <a:ext cx="6893067" cy="774413"/>
      </dsp:txXfrm>
    </dsp:sp>
    <dsp:sp modelId="{318573ED-2677-4E23-9C81-58C1D2F9B7AE}">
      <dsp:nvSpPr>
        <dsp:cNvPr id="0" name=""/>
        <dsp:cNvSpPr/>
      </dsp:nvSpPr>
      <dsp:spPr>
        <a:xfrm rot="1844667">
          <a:off x="5161180" y="679630"/>
          <a:ext cx="207921" cy="41880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223556" y="763390"/>
        <a:ext cx="83169" cy="251282"/>
      </dsp:txXfrm>
    </dsp:sp>
    <dsp:sp modelId="{145217A7-4303-4C42-99DB-91FAD82BDB40}">
      <dsp:nvSpPr>
        <dsp:cNvPr id="0" name=""/>
        <dsp:cNvSpPr/>
      </dsp:nvSpPr>
      <dsp:spPr>
        <a:xfrm>
          <a:off x="3728550" y="955463"/>
          <a:ext cx="5415449" cy="126033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ФОРМИРОВАНИЕ  ПОЗНАВАТЕЛЬНЫХ,  РЕГУЛЯТИВНЫХ  И  КОММУНИКАТИВНЫХ  УУД                                                                                                  В  ОБРАЗОВАТЕЛЬНОЙ  ПРОГРАММЕ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3765464" y="992377"/>
        <a:ext cx="5341621" cy="1186503"/>
      </dsp:txXfrm>
    </dsp:sp>
    <dsp:sp modelId="{6756A3E5-28B6-4B08-83B1-319DE4374816}">
      <dsp:nvSpPr>
        <dsp:cNvPr id="0" name=""/>
        <dsp:cNvSpPr/>
      </dsp:nvSpPr>
      <dsp:spPr>
        <a:xfrm rot="9924862" flipH="1">
          <a:off x="4488519" y="400493"/>
          <a:ext cx="288773" cy="41880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4575151" y="484253"/>
        <a:ext cx="115509" cy="251282"/>
      </dsp:txXfrm>
    </dsp:sp>
    <dsp:sp modelId="{A50DB579-AF55-473D-B218-D4A45FAE2C7A}">
      <dsp:nvSpPr>
        <dsp:cNvPr id="0" name=""/>
        <dsp:cNvSpPr/>
      </dsp:nvSpPr>
      <dsp:spPr>
        <a:xfrm>
          <a:off x="2692838" y="3013004"/>
          <a:ext cx="2305542" cy="56541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МЕТОДЫ</a:t>
          </a:r>
          <a:r>
            <a:rPr lang="ru-RU" sz="1800" kern="1200" dirty="0" smtClean="0">
              <a:solidFill>
                <a:schemeClr val="tx2"/>
              </a:solidFill>
            </a:rPr>
            <a:t>  </a:t>
          </a:r>
          <a:endParaRPr lang="ru-RU" sz="1800" kern="1200" dirty="0">
            <a:solidFill>
              <a:schemeClr val="tx2"/>
            </a:solidFill>
          </a:endParaRPr>
        </a:p>
      </dsp:txBody>
      <dsp:txXfrm>
        <a:off x="2709399" y="3029565"/>
        <a:ext cx="2272420" cy="532297"/>
      </dsp:txXfrm>
    </dsp:sp>
    <dsp:sp modelId="{7041BC0E-A5ED-464E-8C50-493B92E0AB45}">
      <dsp:nvSpPr>
        <dsp:cNvPr id="0" name=""/>
        <dsp:cNvSpPr/>
      </dsp:nvSpPr>
      <dsp:spPr>
        <a:xfrm rot="13234292">
          <a:off x="2928956" y="2390450"/>
          <a:ext cx="207921" cy="41880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991332" y="2474210"/>
        <a:ext cx="83169" cy="251282"/>
      </dsp:txXfrm>
    </dsp:sp>
    <dsp:sp modelId="{FA3FA146-B518-4DBC-89DE-1B87B779564D}">
      <dsp:nvSpPr>
        <dsp:cNvPr id="0" name=""/>
        <dsp:cNvSpPr/>
      </dsp:nvSpPr>
      <dsp:spPr>
        <a:xfrm>
          <a:off x="40509" y="955432"/>
          <a:ext cx="3581789" cy="123126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ФОРМИРОВАНИЕ  МЕТАПРЕДМЕТНЫХ  УУД (ИНТЕГРАТИВНАЯ  ОБЛАСТЬ)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76572" y="991495"/>
        <a:ext cx="3509663" cy="1159140"/>
      </dsp:txXfrm>
    </dsp:sp>
    <dsp:sp modelId="{25A30C5B-8258-474C-9FCC-4BE1563A0E4D}">
      <dsp:nvSpPr>
        <dsp:cNvPr id="0" name=""/>
        <dsp:cNvSpPr/>
      </dsp:nvSpPr>
      <dsp:spPr>
        <a:xfrm rot="20172494">
          <a:off x="3315205" y="591565"/>
          <a:ext cx="207921" cy="41880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377581" y="675325"/>
        <a:ext cx="83169" cy="2512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FCE1F-8D40-4EDA-9E04-7143E8EC3F62}">
      <dsp:nvSpPr>
        <dsp:cNvPr id="0" name=""/>
        <dsp:cNvSpPr/>
      </dsp:nvSpPr>
      <dsp:spPr>
        <a:xfrm>
          <a:off x="3474720" y="17445"/>
          <a:ext cx="5212080" cy="2154693"/>
        </a:xfrm>
        <a:prstGeom prst="rightArrow">
          <a:avLst>
            <a:gd name="adj1" fmla="val 75000"/>
            <a:gd name="adj2" fmla="val 50000"/>
          </a:avLst>
        </a:prstGeom>
        <a:solidFill>
          <a:schemeClr val="tx2">
            <a:lumMod val="20000"/>
            <a:lumOff val="80000"/>
            <a:alpha val="90000"/>
          </a:schemeClr>
        </a:solidFill>
        <a:ln w="38100" cap="flat" cmpd="sng" algn="ctr">
          <a:solidFill>
            <a:srgbClr val="0099FF">
              <a:alpha val="89804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400" b="0" kern="1200" dirty="0" smtClean="0">
              <a:solidFill>
                <a:srgbClr val="9933FF"/>
              </a:solidFill>
            </a:rPr>
            <a:t>ШМО</a:t>
          </a:r>
          <a:endParaRPr lang="ru-RU" sz="4400" b="0" kern="1200" dirty="0">
            <a:solidFill>
              <a:srgbClr val="9933FF"/>
            </a:solidFill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400" b="0" kern="1200" dirty="0" smtClean="0">
              <a:solidFill>
                <a:srgbClr val="9933FF"/>
              </a:solidFill>
            </a:rPr>
            <a:t>РМО</a:t>
          </a:r>
          <a:endParaRPr lang="ru-RU" sz="4400" b="0" kern="1200" dirty="0">
            <a:solidFill>
              <a:srgbClr val="9933FF"/>
            </a:solidFill>
          </a:endParaRPr>
        </a:p>
      </dsp:txBody>
      <dsp:txXfrm>
        <a:off x="3474720" y="286782"/>
        <a:ext cx="4404070" cy="1616019"/>
      </dsp:txXfrm>
    </dsp:sp>
    <dsp:sp modelId="{C7C5A63B-2652-4DEF-AC21-CE57CBB21F17}">
      <dsp:nvSpPr>
        <dsp:cNvPr id="0" name=""/>
        <dsp:cNvSpPr/>
      </dsp:nvSpPr>
      <dsp:spPr>
        <a:xfrm>
          <a:off x="0" y="552"/>
          <a:ext cx="3474720" cy="2154693"/>
        </a:xfrm>
        <a:prstGeom prst="roundRect">
          <a:avLst/>
        </a:prstGeom>
        <a:solidFill>
          <a:srgbClr val="33CCFF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</a:rPr>
            <a:t>- МЕТОДИЧЕСКИЕ  РАЗРАБОТКИ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</a:rPr>
            <a:t> </a:t>
          </a:r>
          <a:endParaRPr lang="ru-RU" sz="2000" b="1" kern="1200" dirty="0">
            <a:solidFill>
              <a:schemeClr val="tx2"/>
            </a:solidFill>
          </a:endParaRPr>
        </a:p>
      </dsp:txBody>
      <dsp:txXfrm>
        <a:off x="105183" y="105735"/>
        <a:ext cx="3264354" cy="1944327"/>
      </dsp:txXfrm>
    </dsp:sp>
    <dsp:sp modelId="{4FD4121A-C905-4C0E-9670-9C9F226C220A}">
      <dsp:nvSpPr>
        <dsp:cNvPr id="0" name=""/>
        <dsp:cNvSpPr/>
      </dsp:nvSpPr>
      <dsp:spPr>
        <a:xfrm>
          <a:off x="3474720" y="2370715"/>
          <a:ext cx="5212080" cy="2154693"/>
        </a:xfrm>
        <a:prstGeom prst="rightArrow">
          <a:avLst>
            <a:gd name="adj1" fmla="val 75000"/>
            <a:gd name="adj2" fmla="val 50000"/>
          </a:avLst>
        </a:prstGeom>
        <a:solidFill>
          <a:srgbClr val="99FF99">
            <a:alpha val="89804"/>
          </a:srgbClr>
        </a:solidFill>
        <a:ln w="38100" cap="flat" cmpd="sng" algn="ctr">
          <a:solidFill>
            <a:srgbClr val="00CC99">
              <a:alpha val="89804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solidFill>
              <a:srgbClr val="008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rgbClr val="008000"/>
              </a:solidFill>
            </a:rPr>
            <a:t>УЧИТЕЛЯ ИСТОРИИ (НАЧИНАЮЩИЕ  И  СТАЖИСТЫ)</a:t>
          </a:r>
          <a:endParaRPr lang="ru-RU" sz="2000" kern="1200" dirty="0">
            <a:solidFill>
              <a:srgbClr val="008000"/>
            </a:solidFill>
          </a:endParaRPr>
        </a:p>
      </dsp:txBody>
      <dsp:txXfrm>
        <a:off x="3474720" y="2640052"/>
        <a:ext cx="4404070" cy="1616019"/>
      </dsp:txXfrm>
    </dsp:sp>
    <dsp:sp modelId="{2BCF02CF-D133-426D-92DB-E909D38A6E4D}">
      <dsp:nvSpPr>
        <dsp:cNvPr id="0" name=""/>
        <dsp:cNvSpPr/>
      </dsp:nvSpPr>
      <dsp:spPr>
        <a:xfrm>
          <a:off x="0" y="2371268"/>
          <a:ext cx="3474720" cy="2154693"/>
        </a:xfrm>
        <a:prstGeom prst="roundRect">
          <a:avLst/>
        </a:prstGeom>
        <a:solidFill>
          <a:srgbClr val="00FF99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- ОТКРЫТЫЕ  УРОКИ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2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  - ПУБЛИКАЦИИ  («Поэма Гомера», «Первобытные охотники и собиратели»)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105183" y="2476451"/>
        <a:ext cx="3264354" cy="1944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EC5B7A-8E6D-441C-B7F2-7865D04FB43F}" type="datetimeFigureOut">
              <a:rPr lang="ru-RU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37E3D8-E25C-432E-80D9-63FAC7A2D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869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507FA1-341B-47E2-B2B5-AA8E1A1400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436A7-E1C5-42D5-895A-AF09B7D9334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3B1DA3B0-C93B-46FE-B0CA-5D2F52AAE2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5D5AE6-5EC9-4D83-B662-07D174A33E3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D4B19-1BCA-4DC3-8AAC-811584DC78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16F38-A8D1-450E-A3E0-336E4D2B4B94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DAF7D-32B9-4023-8746-01C2A37409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5DA4BD-28E1-4B3E-A6B1-282ED5431E6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C4262AB5-D4BB-4F94-8F1D-FAEA3F4B50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4C4505-DD85-4110-A06C-CD5804EAA7D9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3789E0-FFAF-4658-83C7-8786CE4CAD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CF513-0D42-456A-B0CC-51498F22E1F7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96944-B80E-4F42-AEDA-76531F8EC3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5B5C3-21E2-42F1-A729-531C20E61423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9D902FCA-B77A-40EE-98E6-9F923B3785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38024-AB4E-4461-B9F4-E9A16A4C3641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DBF4C-2E87-41CC-AA1F-B320BFC0AC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0055BE-9B8D-450A-B949-1352FCB80F96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05A83-66DD-45ED-A141-752F98969E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F46FF7-59DF-4A0A-A913-64D7A32CADFD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B7FAF-75A1-43E6-9D9E-0CE53CA029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B31ED-B254-4332-A123-6120C1079C98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58864-A258-4B46-B141-3D31C3EF6A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8340D6D-541B-43A0-9D44-1EA996640878}" type="datetimeFigureOut">
              <a:rPr lang="ru-RU" smtClean="0"/>
              <a:pPr>
                <a:defRPr/>
              </a:pPr>
              <a:t>23.11.2016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9E8FD47-8CFA-431F-BE36-66E8ED78FC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7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xt.spb.ru/2011-03-29-09-03-14/79-genera-didactic-techniques/4899-2014-03-23-16-33-40.html" TargetMode="External"/><Relationship Id="rId2" Type="http://schemas.openxmlformats.org/officeDocument/2006/relationships/hyperlink" Target="http://www.researcher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&#1084;%20&#1088;.pptx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.pptx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hyperlink" Target="file:///F:\&#1041;&#1077;&#1083;&#1103;&#1077;&#1074;&#1072;%20&#1044;.&#1042;.%201\&#1050;&#1086;&#1084;&#1084;&#1091;&#1085;&#1080;&#1082;&#1072;&#1090;&#1080;&#1074;&#1085;&#1072;&#1103;%20&#1075;&#1086;&#1090;&#1086;&#1074;&#1085;&#1086;&#1089;&#1090;&#1100;%20&#1076;&#1077;&#1090;&#1077;&#1081;%20&#1082;%20&#1086;&#1073;&#1091;&#1095;&#1077;&#1085;&#1080;&#1102;.pptx" TargetMode="External"/><Relationship Id="rId12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0;&#1086;&#1084;&#1084;&#1091;&#1085;&#1080;&#1082;&#1072;&#1090;&#1080;&#1074;&#1085;&#1072;&#1103;%20&#1075;&#1086;&#1090;&#1086;&#1074;&#1085;&#1086;&#1089;&#1090;&#1100;%20&#1076;&#1077;&#1090;&#1077;&#1081;%20&#1082;%20&#1086;&#1073;&#1091;&#1095;&#1077;&#1085;&#1080;&#1102;.pptx" TargetMode="Externa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000125"/>
            <a:ext cx="3338513" cy="4500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000500" y="1071563"/>
            <a:ext cx="4991100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zh-CN" sz="2400" b="1" i="1" u="sng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Ф.И.О.</a:t>
            </a:r>
            <a:r>
              <a:rPr lang="ru-RU" altLang="zh-CN" sz="2400" b="1" i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 :   </a:t>
            </a:r>
            <a:r>
              <a:rPr lang="ru-RU" altLang="zh-CN" sz="2400" b="1" dirty="0" err="1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Садурдинова</a:t>
            </a: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 Елизавета </a:t>
            </a:r>
            <a:r>
              <a:rPr lang="ru-RU" altLang="zh-CN" sz="2400" b="1" dirty="0" err="1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Мансуровна</a:t>
            </a: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	  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zh-CN" sz="2400" b="1" i="1" u="sng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Место  работы</a:t>
            </a:r>
            <a:r>
              <a:rPr lang="ru-RU" altLang="zh-CN" sz="2400" b="1" i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:    </a:t>
            </a: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МБОУ                        «Средняя  общеобразовательная  	         	     школа № 4»                                                             	     г. Балахны                                         	Нижегородской  			области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zh-CN" sz="2400" b="1" i="1" u="sng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Должность</a:t>
            </a:r>
            <a:r>
              <a:rPr lang="ru-RU" altLang="zh-CN" sz="2400" b="1" i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:</a:t>
            </a: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 учитель  истории и обществознания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altLang="zh-CN" sz="2400" b="1" i="1" u="sng" dirty="0" smtClean="0">
              <a:latin typeface="Monotype Corsiva" pitchFamily="66" charset="0"/>
              <a:ea typeface="宋体" pitchFamily="2" charset="-122"/>
              <a:cs typeface="MV Boli" pitchFamily="2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zh-CN" sz="2400" b="1" i="1" u="sng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Профессиональное  кредо</a:t>
            </a:r>
            <a:r>
              <a:rPr lang="ru-RU" altLang="zh-CN" sz="2400" b="1" i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:    	 </a:t>
            </a:r>
            <a:endParaRPr lang="ru-RU" altLang="zh-CN" sz="2400" b="1" i="1" dirty="0" smtClean="0">
              <a:latin typeface="Monotype Corsiva" pitchFamily="66" charset="0"/>
              <a:cs typeface="MV Boli" pitchFamily="2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«</a:t>
            </a:r>
            <a:r>
              <a:rPr lang="ru-RU" sz="2400" dirty="0" smtClean="0">
                <a:latin typeface="Monotype Corsiva" pitchFamily="66" charset="0"/>
                <a:cs typeface="MV Boli" pitchFamily="2" charset="0"/>
              </a:rPr>
              <a:t>Научить человека быть счастливым нельзя, но воспитать его так, чтобы он был счастливым, можно.</a:t>
            </a:r>
            <a:r>
              <a:rPr lang="ru-RU" altLang="zh-CN" sz="2400" b="1" dirty="0" smtClean="0">
                <a:latin typeface="Monotype Corsiva" pitchFamily="66" charset="0"/>
                <a:ea typeface="宋体" pitchFamily="2" charset="-122"/>
                <a:cs typeface="MV Boli" pitchFamily="2" charset="0"/>
              </a:rPr>
              <a:t>»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ea typeface="宋体" pitchFamily="2" charset="-122"/>
            </a:endParaRPr>
          </a:p>
        </p:txBody>
      </p:sp>
      <p:pic>
        <p:nvPicPr>
          <p:cNvPr id="34818" name="Picture 2" descr="C:\Users\asffgg\Desktop\На сайт\Сайт\1008-000309bf-e4e16b6a-604x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30"/>
            <a:ext cx="3483389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Деятельностный</a:t>
            </a:r>
            <a:r>
              <a:rPr lang="ru-RU" dirty="0" smtClean="0"/>
              <a:t> аспект личного вклада в развитие образования</a:t>
            </a:r>
            <a:endParaRPr lang="ru-RU" dirty="0"/>
          </a:p>
        </p:txBody>
      </p:sp>
      <p:pic>
        <p:nvPicPr>
          <p:cNvPr id="5" name="Содержимое 4" descr="DOpw2GNIJp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9" y="1571612"/>
            <a:ext cx="2071702" cy="276119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Результатом моей работы является:</a:t>
            </a:r>
          </a:p>
          <a:p>
            <a:r>
              <a:rPr lang="ru-RU" dirty="0" smtClean="0"/>
              <a:t> постоянное формирование мотивации достижений, </a:t>
            </a:r>
          </a:p>
          <a:p>
            <a:r>
              <a:rPr lang="ru-RU" dirty="0" smtClean="0"/>
              <a:t>стремление учащихся к углубленному изучению предмета,</a:t>
            </a:r>
          </a:p>
          <a:p>
            <a:r>
              <a:rPr lang="ru-RU" dirty="0" smtClean="0"/>
              <a:t>повышение качества знаний. 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2050" name="Picture 2" descr="C:\Users\asffgg\Desktop\Аттестация 2016\Аттестация16\DSC04456.JPG"/>
          <p:cNvPicPr>
            <a:picLocks noChangeAspect="1" noChangeArrowheads="1"/>
          </p:cNvPicPr>
          <p:nvPr/>
        </p:nvPicPr>
        <p:blipFill>
          <a:blip r:embed="rId3" cstate="print"/>
          <a:srcRect l="25581" r="18605"/>
          <a:stretch>
            <a:fillRect/>
          </a:stretch>
        </p:blipFill>
        <p:spPr bwMode="auto">
          <a:xfrm>
            <a:off x="2714612" y="2214554"/>
            <a:ext cx="1714512" cy="2304081"/>
          </a:xfrm>
          <a:prstGeom prst="rect">
            <a:avLst/>
          </a:prstGeom>
          <a:noFill/>
        </p:spPr>
      </p:pic>
      <p:pic>
        <p:nvPicPr>
          <p:cNvPr id="6" name="Picture 2" descr="D:\Школа\НОУ\DSC03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674143"/>
            <a:ext cx="2911550" cy="2183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Личный вклад в развитие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47710" y="1285860"/>
            <a:ext cx="8196290" cy="90010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Последовательная система внедрения проектной деятельности</a:t>
            </a:r>
          </a:p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571472" y="2214554"/>
          <a:ext cx="8143932" cy="264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5400000">
            <a:off x="3107521" y="467916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5250661" y="467916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/>
          <p:cNvSpPr txBox="1">
            <a:spLocks/>
          </p:cNvSpPr>
          <p:nvPr/>
        </p:nvSpPr>
        <p:spPr>
          <a:xfrm>
            <a:off x="714348" y="5214950"/>
            <a:ext cx="8429652" cy="135732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Умение учащихся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создавать проекты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800" baseline="0" dirty="0" smtClean="0">
                <a:solidFill>
                  <a:schemeClr val="tx2"/>
                </a:solidFill>
                <a:latin typeface="+mn-lt"/>
                <a:cs typeface="+mn-cs"/>
              </a:rPr>
              <a:t>Наличие</a:t>
            </a:r>
            <a:r>
              <a:rPr lang="ru-RU" sz="2800" dirty="0" smtClean="0">
                <a:solidFill>
                  <a:schemeClr val="tx2"/>
                </a:solidFill>
                <a:latin typeface="+mn-lt"/>
                <a:cs typeface="+mn-cs"/>
              </a:rPr>
              <a:t> победителей и призеров НОУ, конкурсов проектов  ежегодно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2800" dirty="0" smtClean="0">
                <a:solidFill>
                  <a:schemeClr val="tx2"/>
                </a:solidFill>
                <a:latin typeface="+mn-lt"/>
                <a:cs typeface="+mn-cs"/>
              </a:rPr>
              <a:t>Повышение мотивации учащихся к учебной деятельности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Развернутая стрелка 10"/>
          <p:cNvSpPr/>
          <p:nvPr/>
        </p:nvSpPr>
        <p:spPr>
          <a:xfrm>
            <a:off x="3357554" y="2571744"/>
            <a:ext cx="2500330" cy="35719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257174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Анализ  результатов                           качества  знаний</a:t>
            </a:r>
            <a:endParaRPr lang="ru-RU" sz="3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28596" y="1285860"/>
          <a:ext cx="828680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57200" y="3571876"/>
            <a:ext cx="8686800" cy="114298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5143512"/>
            <a:ext cx="3235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hlinkClick r:id="rId3" action="ppaction://hlinksldjump"/>
              </a:rPr>
              <a:t>Достижения учащихся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ffgg\Desktop\Аттестация 2016\Аттестация16\СканГрамоты\img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4578" cy="1567289"/>
          </a:xfrm>
          <a:prstGeom prst="rect">
            <a:avLst/>
          </a:prstGeom>
          <a:noFill/>
        </p:spPr>
      </p:pic>
      <p:pic>
        <p:nvPicPr>
          <p:cNvPr id="3075" name="Picture 3" descr="C:\Users\asffgg\Desktop\Аттестация 2016\Аттестация16\СканГрамоты\img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1928826" cy="2704213"/>
          </a:xfrm>
          <a:prstGeom prst="rect">
            <a:avLst/>
          </a:prstGeom>
          <a:noFill/>
        </p:spPr>
      </p:pic>
      <p:pic>
        <p:nvPicPr>
          <p:cNvPr id="3076" name="Picture 4" descr="C:\Users\asffgg\Desktop\Аттестация 2016\Аттестация16\СканГрамоты\img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46" y="0"/>
            <a:ext cx="2357454" cy="1668460"/>
          </a:xfrm>
          <a:prstGeom prst="rect">
            <a:avLst/>
          </a:prstGeom>
          <a:noFill/>
        </p:spPr>
      </p:pic>
      <p:pic>
        <p:nvPicPr>
          <p:cNvPr id="3077" name="Picture 5" descr="C:\Users\asffgg\Desktop\Аттестация 2016\Аттестация16\СканГрамоты\img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500438"/>
            <a:ext cx="1769519" cy="2500330"/>
          </a:xfrm>
          <a:prstGeom prst="rect">
            <a:avLst/>
          </a:prstGeom>
          <a:noFill/>
        </p:spPr>
      </p:pic>
      <p:pic>
        <p:nvPicPr>
          <p:cNvPr id="3078" name="Picture 6" descr="C:\Users\asffgg\Desktop\Аттестация 2016\Аттестация16\СканГрамоты\img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714488"/>
            <a:ext cx="1719019" cy="2428892"/>
          </a:xfrm>
          <a:prstGeom prst="rect">
            <a:avLst/>
          </a:prstGeom>
          <a:noFill/>
        </p:spPr>
      </p:pic>
      <p:pic>
        <p:nvPicPr>
          <p:cNvPr id="3079" name="Picture 7" descr="C:\Users\asffgg\Desktop\Аттестация 2016\Аттестация16\СканГрамоты\img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4334537"/>
            <a:ext cx="1785950" cy="2523463"/>
          </a:xfrm>
          <a:prstGeom prst="rect">
            <a:avLst/>
          </a:prstGeom>
          <a:noFill/>
        </p:spPr>
      </p:pic>
      <p:pic>
        <p:nvPicPr>
          <p:cNvPr id="3081" name="Picture 9" descr="C:\Users\asffgg\Desktop\Аттестация 2016\Аттестация16\СканГрамоты\img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2857488" y="3428999"/>
            <a:ext cx="1928826" cy="2725339"/>
          </a:xfrm>
          <a:prstGeom prst="rect">
            <a:avLst/>
          </a:prstGeom>
          <a:noFill/>
        </p:spPr>
      </p:pic>
      <p:pic>
        <p:nvPicPr>
          <p:cNvPr id="3082" name="Picture 10" descr="C:\Users\asffgg\Desktop\Аттестация 2016\Аттестация16\Усачев Дмитри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786" y="4417831"/>
            <a:ext cx="1643074" cy="2440169"/>
          </a:xfrm>
          <a:prstGeom prst="rect">
            <a:avLst/>
          </a:prstGeom>
          <a:noFill/>
        </p:spPr>
      </p:pic>
      <p:pic>
        <p:nvPicPr>
          <p:cNvPr id="3083" name="Picture 11" descr="C:\Users\asffgg\Pictures\img0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0"/>
            <a:ext cx="2000264" cy="2826277"/>
          </a:xfrm>
          <a:prstGeom prst="rect">
            <a:avLst/>
          </a:prstGeom>
          <a:noFill/>
        </p:spPr>
      </p:pic>
      <p:pic>
        <p:nvPicPr>
          <p:cNvPr id="3084" name="Picture 12" descr="C:\Users\asffgg\Desktop\Аттестация 2016\Грамоты\CCI010420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0"/>
            <a:ext cx="1782921" cy="25431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Трансляция</a:t>
            </a:r>
            <a:br>
              <a:rPr lang="ru-RU" sz="3200" dirty="0" smtClean="0"/>
            </a:br>
            <a:r>
              <a:rPr lang="ru-RU" sz="3200" dirty="0" smtClean="0"/>
              <a:t> педагогического  опыта</a:t>
            </a:r>
            <a:endParaRPr lang="ru-RU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142984"/>
          <a:ext cx="868680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92869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ПРОФЕССИОНАЛЬНЫЕ   ДОСТИЖЕНИЯ</a:t>
            </a:r>
            <a:endParaRPr lang="ru-RU" sz="3200" dirty="0"/>
          </a:p>
        </p:txBody>
      </p:sp>
      <p:pic>
        <p:nvPicPr>
          <p:cNvPr id="30734" name="Picture 14" descr="F:\грамоты\Отсканировано 24.10.2016 17-3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5563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ffgg\Desktop\Аттестация 2016\Грамоты\img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1402337" cy="1981501"/>
          </a:xfrm>
          <a:prstGeom prst="rect">
            <a:avLst/>
          </a:prstGeom>
          <a:noFill/>
        </p:spPr>
      </p:pic>
      <p:pic>
        <p:nvPicPr>
          <p:cNvPr id="4099" name="Picture 3" descr="C:\Users\asffgg\Desktop\Аттестация 2016\Грамоты\img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142984"/>
            <a:ext cx="1437978" cy="1857388"/>
          </a:xfrm>
          <a:prstGeom prst="rect">
            <a:avLst/>
          </a:prstGeom>
          <a:noFill/>
        </p:spPr>
      </p:pic>
      <p:pic>
        <p:nvPicPr>
          <p:cNvPr id="4100" name="Picture 4" descr="C:\Users\asffgg\Desktop\Аттестация 2016\Грамоты\img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7794" y="4357694"/>
            <a:ext cx="1466206" cy="2071678"/>
          </a:xfrm>
          <a:prstGeom prst="rect">
            <a:avLst/>
          </a:prstGeom>
          <a:noFill/>
        </p:spPr>
      </p:pic>
      <p:pic>
        <p:nvPicPr>
          <p:cNvPr id="2049" name="Picture 1" descr="C:\Users\asffgg\Desktop\Аттестация 2016\Грамоты\img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496"/>
            <a:ext cx="1500198" cy="2119708"/>
          </a:xfrm>
          <a:prstGeom prst="rect">
            <a:avLst/>
          </a:prstGeom>
          <a:noFill/>
        </p:spPr>
      </p:pic>
      <p:pic>
        <p:nvPicPr>
          <p:cNvPr id="2050" name="Picture 2" descr="C:\Users\asffgg\Desktop\Аттестация 2016\Грамоты\img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1428736"/>
            <a:ext cx="1416420" cy="2001333"/>
          </a:xfrm>
          <a:prstGeom prst="rect">
            <a:avLst/>
          </a:prstGeom>
          <a:noFill/>
        </p:spPr>
      </p:pic>
      <p:pic>
        <p:nvPicPr>
          <p:cNvPr id="2051" name="Picture 3" descr="C:\Users\asffgg\Desktop\Аттестация 2016\Грамоты\img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1428736"/>
            <a:ext cx="1357322" cy="1917831"/>
          </a:xfrm>
          <a:prstGeom prst="rect">
            <a:avLst/>
          </a:prstGeom>
          <a:noFill/>
        </p:spPr>
      </p:pic>
      <p:pic>
        <p:nvPicPr>
          <p:cNvPr id="2052" name="Picture 4" descr="C:\Users\asffgg\Desktop\Аттестация 2016\Грамоты\img0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66" y="2643182"/>
            <a:ext cx="1357322" cy="1917830"/>
          </a:xfrm>
          <a:prstGeom prst="rect">
            <a:avLst/>
          </a:prstGeom>
          <a:noFill/>
        </p:spPr>
      </p:pic>
      <p:pic>
        <p:nvPicPr>
          <p:cNvPr id="2053" name="Picture 5" descr="C:\Users\asffgg\Desktop\На сайт\DSC045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4500570"/>
            <a:ext cx="2911474" cy="2183799"/>
          </a:xfrm>
          <a:prstGeom prst="rect">
            <a:avLst/>
          </a:prstGeom>
          <a:noFill/>
        </p:spPr>
      </p:pic>
      <p:pic>
        <p:nvPicPr>
          <p:cNvPr id="2054" name="Picture 6" descr="C:\Users\asffgg\Desktop\DOpw2GNIJp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7554" y="1142984"/>
            <a:ext cx="2029610" cy="2705090"/>
          </a:xfrm>
          <a:prstGeom prst="rect">
            <a:avLst/>
          </a:prstGeom>
          <a:noFill/>
        </p:spPr>
      </p:pic>
      <p:pic>
        <p:nvPicPr>
          <p:cNvPr id="2055" name="Picture 7" descr="C:\Users\asffgg\Desktop\Аттестация 2016\Аттестация16\3B1A406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930774" y="18573856"/>
            <a:ext cx="53649554" cy="36576000"/>
          </a:xfrm>
          <a:prstGeom prst="rect">
            <a:avLst/>
          </a:prstGeom>
          <a:noFill/>
        </p:spPr>
      </p:pic>
      <p:pic>
        <p:nvPicPr>
          <p:cNvPr id="1026" name="Picture 2" descr="C:\Users\asffgg\Desktop\Аттестация 2016\Аттестация16\3B1A4062.JPG"/>
          <p:cNvPicPr>
            <a:picLocks noChangeAspect="1" noChangeArrowheads="1"/>
          </p:cNvPicPr>
          <p:nvPr/>
        </p:nvPicPr>
        <p:blipFill>
          <a:blip r:embed="rId13" cstate="print"/>
          <a:srcRect l="9260" r="16667"/>
          <a:stretch>
            <a:fillRect/>
          </a:stretch>
        </p:blipFill>
        <p:spPr bwMode="auto">
          <a:xfrm>
            <a:off x="1571604" y="4572008"/>
            <a:ext cx="2285984" cy="2057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00967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Список  литературы</a:t>
            </a:r>
            <a:endParaRPr lang="ru-RU" dirty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304800" y="1000125"/>
            <a:ext cx="8686800" cy="5857875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 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1.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http://www.researcher.ru/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ШевченкоН.И. Технологии обучения истории в   старшей школе.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ioso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distant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Кропанева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Г.А. Технология метода проектов при обучении истории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ext.spb.ru/2011-03-29-09-03-14/79-genera-didactic-techniques/4899-2014-03-23-16-33-40.html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А.В.,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Подколзина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О.А. Проектная деятельность учащихся.//Преподавание истории и обществознания в школе. – 2002. - №9. – С.69-75. 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Новикова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Т. Д. Проектные технологии на уроках и во внеурочной деятельности. //Народное образование. -  2000. - № 7. - с 151-157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6. Новожилова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Н.В. Использование Интернет – технологий в исследовательской деятельности учителей и учащихся. // Завуч. – 2003. - №8. – С.118-125.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Полат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Е.С. Как рождается проект. – М.,1995 – 233с.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Ушинский К.Д. Собр.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сочинений.1949, том 1.</a:t>
            </a:r>
            <a:endParaRPr lang="ru-RU" sz="18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 eaLnBrk="1" hangingPunct="1">
              <a:buFont typeface="Wingdings 2" pitchFamily="18" charset="2"/>
              <a:buAutoNum type="arabicPeriod" startAt="6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514350" indent="-514350" eaLnBrk="1" hangingPunct="1">
              <a:buFont typeface="Wingdings 2" pitchFamily="18" charset="2"/>
              <a:buAutoNum type="arabicPeriod" startAt="2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	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   ПРЕЗЕНТАЦИИ: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dirty="0" smtClean="0"/>
              <a:t>   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	         «Проектная деятельность как средство развития личности  на уроках истории»</a:t>
            </a:r>
          </a:p>
        </p:txBody>
      </p:sp>
      <p:pic>
        <p:nvPicPr>
          <p:cNvPr id="15363" name="Picture 2" descr="C:\Documents and Settings\РМУ\Рабочий стол\клипарты\0_94202_24ece74e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798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Windows\Desktop\2012-02-23_193346_quill_in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9284" y="3933056"/>
            <a:ext cx="3773220" cy="262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9807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Методические   условия  педагогической  деятельности</a:t>
            </a: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179388" y="1700213"/>
            <a:ext cx="3892550" cy="44434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dirty="0"/>
          </a:p>
        </p:txBody>
      </p:sp>
      <p:sp>
        <p:nvSpPr>
          <p:cNvPr id="16392" name="Прямоугольник 65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714500" y="4643438"/>
            <a:ext cx="1428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latin typeface="Georgia" pitchFamily="18" charset="0"/>
                <a:hlinkClick r:id="rId4" action="ppaction://hlinkpres?slideindex=1&amp;slidetitle="/>
              </a:rPr>
              <a:t>Т</a:t>
            </a: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  <a:p>
            <a:endParaRPr lang="ru-RU" sz="800">
              <a:latin typeface="Georgia" pitchFamily="18" charset="0"/>
              <a:hlinkClick r:id="rId4" action="ppaction://hlinkpres?slideindex=1&amp;slidetitle=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00034" y="1357298"/>
          <a:ext cx="828680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Актуальность  личного  вклада</a:t>
            </a:r>
            <a:br>
              <a:rPr lang="ru-RU" sz="3200" dirty="0" smtClean="0"/>
            </a:br>
            <a:r>
              <a:rPr lang="ru-RU" sz="3200" dirty="0" smtClean="0"/>
              <a:t>в  развитии  образования</a:t>
            </a:r>
            <a:endParaRPr lang="ru-RU" sz="3200" dirty="0"/>
          </a:p>
        </p:txBody>
      </p:sp>
      <p:graphicFrame>
        <p:nvGraphicFramePr>
          <p:cNvPr id="35" name="Содержимое 34"/>
          <p:cNvGraphicFramePr>
            <a:graphicFrameLocks noGrp="1"/>
          </p:cNvGraphicFramePr>
          <p:nvPr>
            <p:ph idx="1"/>
          </p:nvPr>
        </p:nvGraphicFramePr>
        <p:xfrm>
          <a:off x="467544" y="1554162"/>
          <a:ext cx="8424936" cy="475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 flipH="1">
            <a:off x="0" y="5085185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75856" y="3501008"/>
            <a:ext cx="223224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83568" y="2924944"/>
            <a:ext cx="3744416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3356992"/>
            <a:ext cx="3744416" cy="100811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7584" y="4581128"/>
            <a:ext cx="3600400" cy="12961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44008" y="4725144"/>
            <a:ext cx="3744416" cy="165618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1196752"/>
            <a:ext cx="74168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66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1124744"/>
            <a:ext cx="784887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80728"/>
            <a:ext cx="784887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1196752"/>
            <a:ext cx="8208912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1268760"/>
            <a:ext cx="828092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5" name="Прямоугольник 24">
            <a:hlinkClick r:id="rId6" action="ppaction://hlinkpres?slideindex=1&amp;slidetitle="/>
          </p:cNvPr>
          <p:cNvSpPr/>
          <p:nvPr/>
        </p:nvSpPr>
        <p:spPr>
          <a:xfrm>
            <a:off x="467544" y="1052736"/>
            <a:ext cx="849694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9" name="Управляющая кнопка: настраиваемая 18">
            <a:hlinkClick r:id="rId7" action="ppaction://hlinkpres?slideindex=1&amp;slidetitle=" highlightClick="1"/>
          </p:cNvPr>
          <p:cNvSpPr/>
          <p:nvPr/>
        </p:nvSpPr>
        <p:spPr>
          <a:xfrm>
            <a:off x="467544" y="1268760"/>
            <a:ext cx="8280920" cy="576064"/>
          </a:xfrm>
          <a:prstGeom prst="actionButtonBlan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Схема 23"/>
          <p:cNvGraphicFramePr/>
          <p:nvPr/>
        </p:nvGraphicFramePr>
        <p:xfrm>
          <a:off x="428596" y="1428736"/>
          <a:ext cx="8715404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Теоретическое  обоснование  </a:t>
            </a:r>
            <a:br>
              <a:rPr lang="ru-RU" dirty="0" smtClean="0"/>
            </a:br>
            <a:r>
              <a:rPr lang="ru-RU" dirty="0" smtClean="0"/>
              <a:t>личного  вклада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1142984"/>
            <a:ext cx="3857620" cy="1571636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«Самостоятельность головы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учащегося – единственно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прочное основание всякого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плодотворного учения».</a:t>
            </a:r>
            <a:br>
              <a:rPr lang="ru-RU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К.Д.Ушинский</a:t>
            </a: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endParaRPr lang="ru-RU" dirty="0" smtClean="0"/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2571744"/>
          <a:ext cx="68818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4929190" y="4500570"/>
            <a:ext cx="64294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Картинки по запросу Метод проектов на уроках истори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928670"/>
            <a:ext cx="190940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Цель  и  задачи                         педагогической 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8991600" cy="57150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i="1" dirty="0" smtClean="0"/>
              <a:t>Цель:  </a:t>
            </a:r>
            <a:r>
              <a:rPr lang="ru-RU" sz="2400" b="1" dirty="0" smtClean="0"/>
              <a:t>создание условий для сознательного, активного участия в творческой поисковой деятельности</a:t>
            </a:r>
          </a:p>
          <a:p>
            <a:pPr algn="ctr">
              <a:buNone/>
            </a:pPr>
            <a:r>
              <a:rPr lang="ru-RU" sz="2400" dirty="0" smtClean="0"/>
              <a:t>           </a:t>
            </a:r>
            <a:r>
              <a:rPr lang="ru-RU" sz="2200" dirty="0" smtClean="0"/>
              <a:t>В конечном итоге цель - это создание личности со сформированными в той или иной степени информационной, учебной, исследовательской, коммуникативной, личностной компетентностями</a:t>
            </a:r>
            <a:r>
              <a:rPr lang="ru-RU" sz="2400" dirty="0" smtClean="0"/>
              <a:t>.</a:t>
            </a:r>
            <a:endParaRPr lang="ru-RU" sz="2400" i="1" dirty="0" smtClean="0"/>
          </a:p>
          <a:p>
            <a:pPr>
              <a:buNone/>
            </a:pPr>
            <a:r>
              <a:rPr lang="ru-RU" sz="2400" b="1" i="1" dirty="0" smtClean="0"/>
              <a:t>Задачи: 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/>
              <a:t>создать  необходимые условия  для  выявления  личностного  потенциала  учащихся 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/>
              <a:t>формировать  умения  самостоятельно  конструировать  свои  знания, совершенствовать  навыки  ориентации                                                   в  информационном  пространстве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/>
              <a:t>развивать навыки  критического,  творческого  мышления,  умения  видеть,  формулировать  и  решать  проблему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/>
              <a:t>успешно применять и совершенствовать имеющиеся навыки в жизни путем  систематического участия в научных обществах, различных конкурсах</a:t>
            </a:r>
          </a:p>
          <a:p>
            <a:pPr>
              <a:buFont typeface="Wingdings" pitchFamily="2" charset="2"/>
              <a:buChar char="Ø"/>
            </a:pPr>
            <a:endParaRPr lang="ru-RU" sz="2000" i="1" dirty="0" smtClean="0"/>
          </a:p>
          <a:p>
            <a:pPr>
              <a:buFont typeface="Wingdings" pitchFamily="2" charset="2"/>
              <a:buChar char="Ø"/>
            </a:pP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57150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Ведущая  педагогическая  идея</a:t>
            </a:r>
            <a:endParaRPr lang="ru-RU" sz="3200" dirty="0"/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0" y="2786058"/>
            <a:ext cx="9144000" cy="4071942"/>
          </a:xfrm>
        </p:spPr>
        <p:txBody>
          <a:bodyPr>
            <a:normAutofit fontScale="25000" lnSpcReduction="20000"/>
          </a:bodyPr>
          <a:lstStyle/>
          <a:p>
            <a:pPr marL="742950" indent="-742950">
              <a:buAutoNum type="arabicPeriod"/>
            </a:pPr>
            <a:r>
              <a:rPr lang="ru-RU" sz="9600" i="1" dirty="0" smtClean="0">
                <a:latin typeface="Times New Roman" pitchFamily="18" charset="0"/>
                <a:cs typeface="Times New Roman" pitchFamily="18" charset="0"/>
              </a:rPr>
              <a:t>Вовлечение личности в поисковую и исследовательскую деятельность на уроках и во внеурочной деятельности.</a:t>
            </a:r>
          </a:p>
          <a:p>
            <a:pPr marL="742950" indent="-742950">
              <a:buAutoNum type="arabicPeriod"/>
            </a:pPr>
            <a:endParaRPr lang="ru-RU" sz="9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ru-RU" sz="9600" i="1" dirty="0" smtClean="0">
                <a:latin typeface="Times New Roman" pitchFamily="18" charset="0"/>
                <a:cs typeface="Times New Roman" pitchFamily="18" charset="0"/>
              </a:rPr>
              <a:t>Развитие у обучающихся способности к саморазвитию и самосовершенствованию.</a:t>
            </a:r>
          </a:p>
          <a:p>
            <a:pPr marL="742950" indent="-742950">
              <a:buAutoNum type="arabicPeriod"/>
            </a:pPr>
            <a:endParaRPr lang="ru-RU" sz="9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ru-RU" sz="9600" i="1" dirty="0" smtClean="0">
                <a:latin typeface="Times New Roman" pitchFamily="18" charset="0"/>
                <a:cs typeface="Times New Roman" pitchFamily="18" charset="0"/>
              </a:rPr>
              <a:t>Осуществление единства мыслительной и практической деятельности учащихся.</a:t>
            </a:r>
          </a:p>
          <a:p>
            <a:pPr marL="742950" indent="-742950">
              <a:buAutoNum type="arabicPeriod"/>
            </a:pPr>
            <a:endParaRPr lang="ru-RU" sz="9600" i="1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r>
              <a:rPr lang="ru-RU" sz="9600" i="1" dirty="0" smtClean="0">
                <a:latin typeface="Times New Roman" pitchFamily="18" charset="0"/>
                <a:cs typeface="Times New Roman" pitchFamily="18" charset="0"/>
              </a:rPr>
              <a:t>Формирование и развитие познавательного интереса к изучению истории на основе устойчивых положительных мотиваций</a:t>
            </a:r>
          </a:p>
          <a:p>
            <a:pPr marL="742950" indent="-742950">
              <a:buAutoNum type="arabicPeriod"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rabicPeriod"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 txBox="1">
            <a:spLocks noChangeArrowheads="1"/>
          </p:cNvSpPr>
          <p:nvPr/>
        </p:nvSpPr>
        <p:spPr>
          <a:xfrm>
            <a:off x="0" y="571480"/>
            <a:ext cx="8858280" cy="2143140"/>
          </a:xfrm>
          <a:prstGeom prst="downArrowCallout">
            <a:avLst>
              <a:gd name="adj1" fmla="val 52604"/>
              <a:gd name="adj2" fmla="val 52604"/>
              <a:gd name="adj3" fmla="val 25000"/>
              <a:gd name="adj4" fmla="val 64977"/>
            </a:avLst>
          </a:prstGeom>
          <a:solidFill>
            <a:schemeClr val="bg1"/>
          </a:solidFill>
          <a:ln w="19050" algn="ctr">
            <a:solidFill>
              <a:srgbClr val="FF0000"/>
            </a:solidFill>
          </a:ln>
        </p:spPr>
        <p:txBody>
          <a:bodyPr vert="horz">
            <a:normAutofit lnSpcReduction="10000"/>
          </a:bodyPr>
          <a:lstStyle/>
          <a:p>
            <a:pPr marL="342900" lvl="0" indent="-342900" algn="ctr" fontAlgn="auto">
              <a:lnSpc>
                <a:spcPct val="9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Всякое знание остается мертвым, если в учащихся не развивается инициатива и самодеятельность: учащегося нужно приучать к желанию получать и развивать новые знания, к поиску решения новых проблем, к творческому преобразованию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0010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ЦЕЛЕВОЕ  НАЗНАЧЕНИЕ метода проектов</a:t>
            </a:r>
            <a:endParaRPr lang="ru-RU" sz="3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1052736"/>
          <a:ext cx="9358282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00430" y="4000504"/>
            <a:ext cx="5643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Формирование ответственного отношения к учению, готовности и способности обучающихся к саморазвитию (ЛУУД)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Умение самостоятельно определять цели своего обучения, ставить и формулировать для себя новые задачи (МУУД)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Умение самостоятельно планировать пути достижения целей (МУУД)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Умение соотносить свои действия с планируемыми результатами (МУУД) и т.д.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>
            <a:off x="5857884" y="3000372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низ 8"/>
          <p:cNvSpPr/>
          <p:nvPr/>
        </p:nvSpPr>
        <p:spPr>
          <a:xfrm>
            <a:off x="5643570" y="1857364"/>
            <a:ext cx="142876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3000372"/>
            <a:ext cx="3143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-Расширяет знания по предмету</a:t>
            </a:r>
          </a:p>
          <a:p>
            <a:pPr>
              <a:buFontTx/>
              <a:buChar char="-"/>
            </a:pPr>
            <a:r>
              <a:rPr lang="ru-RU" dirty="0" smtClean="0"/>
              <a:t>Развивает исследовательские умения и навыки</a:t>
            </a:r>
          </a:p>
          <a:p>
            <a:pPr>
              <a:buFontTx/>
              <a:buChar char="-"/>
            </a:pPr>
            <a:r>
              <a:rPr lang="ru-RU" dirty="0" smtClean="0"/>
              <a:t>Развивает навыки коллективной работы, </a:t>
            </a:r>
            <a:r>
              <a:rPr lang="ru-RU" dirty="0" err="1" smtClean="0"/>
              <a:t>презентативные</a:t>
            </a:r>
            <a:r>
              <a:rPr lang="ru-RU" dirty="0" smtClean="0"/>
              <a:t> навыки</a:t>
            </a:r>
          </a:p>
          <a:p>
            <a:pPr>
              <a:buFontTx/>
              <a:buChar char="-"/>
            </a:pPr>
            <a:r>
              <a:rPr lang="ru-RU" dirty="0" smtClean="0"/>
              <a:t>Способствовать повышению личной уверенности и мотивации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571472" y="2928934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 11"/>
          <p:cNvSpPr/>
          <p:nvPr/>
        </p:nvSpPr>
        <p:spPr>
          <a:xfrm>
            <a:off x="2928926" y="4929198"/>
            <a:ext cx="642942" cy="42862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3412992" cy="92869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Место в структуре образовательного процесса</a:t>
            </a:r>
            <a:endParaRPr lang="ru-RU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28596" y="1571612"/>
          <a:ext cx="3714776" cy="4295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357818" y="785794"/>
            <a:ext cx="341299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Технология реализации</a:t>
            </a:r>
            <a:endParaRPr kumimoji="0" lang="ru-RU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4714876" y="1643050"/>
          <a:ext cx="414337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219" name="AutoShape 3" descr="https://static.wixstatic.com/media/f025c3_95e047733dae4e3ab7bb7298969b0443~mv2.jpg/v1/fill/w_200,h_135,al_c,lg_1,q_80/f025c3_95e047733dae4e3ab7bb7298969b0443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1" name="AutoShape 5" descr="https://static.wixstatic.com/media/f025c3_95e047733dae4e3ab7bb7298969b0443~mv2.jpg/v1/fill/w_200,h_135,al_c,lg_1,q_80/f025c3_95e047733dae4e3ab7bb7298969b0443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2543</TotalTime>
  <Words>581</Words>
  <Application>Microsoft Office PowerPoint</Application>
  <PresentationFormat>Экран (4:3)</PresentationFormat>
  <Paragraphs>132</Paragraphs>
  <Slides>16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           Тема   ПРЕЗЕНТАЦИИ:  </vt:lpstr>
      <vt:lpstr>Методические   условия  педагогической  деятельности</vt:lpstr>
      <vt:lpstr>Актуальность  личного  вклада в  развитии  образования</vt:lpstr>
      <vt:lpstr>Теоретическое  обоснование   личного  вклада</vt:lpstr>
      <vt:lpstr>Цель  и  задачи                         педагогической  деятельности</vt:lpstr>
      <vt:lpstr>Ведущая  педагогическая  идея</vt:lpstr>
      <vt:lpstr>ЦЕЛЕВОЕ  НАЗНАЧЕНИЕ метода проектов</vt:lpstr>
      <vt:lpstr>Место в структуре образовательного процесса</vt:lpstr>
      <vt:lpstr>Деятельностный аспект личного вклада в развитие образования</vt:lpstr>
      <vt:lpstr>Личный вклад в развитие образования</vt:lpstr>
      <vt:lpstr>Анализ  результатов                           качества  знаний</vt:lpstr>
      <vt:lpstr>Слайд 13</vt:lpstr>
      <vt:lpstr>Трансляция  педагогического  опыта</vt:lpstr>
      <vt:lpstr>ПРОФЕССИОНАЛЬНЫЕ   ДОСТИЖЕНИЯ</vt:lpstr>
      <vt:lpstr>               Список  литературы</vt:lpstr>
    </vt:vector>
  </TitlesOfParts>
  <Company>МОУ СОШ №4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РМУ</dc:creator>
  <cp:lastModifiedBy>asffgg</cp:lastModifiedBy>
  <cp:revision>293</cp:revision>
  <dcterms:created xsi:type="dcterms:W3CDTF">2015-02-12T09:07:56Z</dcterms:created>
  <dcterms:modified xsi:type="dcterms:W3CDTF">2016-11-23T20:07:07Z</dcterms:modified>
</cp:coreProperties>
</file>